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88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37358" y="405510"/>
            <a:ext cx="3669283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04848" y="2998673"/>
            <a:ext cx="6734302" cy="112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34568" y="763523"/>
            <a:ext cx="7879080" cy="4185285"/>
          </a:xfrm>
          <a:custGeom>
            <a:avLst/>
            <a:gdLst/>
            <a:ahLst/>
            <a:cxnLst/>
            <a:rect l="l" t="t" r="r" b="b"/>
            <a:pathLst>
              <a:path w="7879080" h="4185285">
                <a:moveTo>
                  <a:pt x="0" y="0"/>
                </a:moveTo>
                <a:lnTo>
                  <a:pt x="231305" y="4184904"/>
                </a:lnTo>
                <a:lnTo>
                  <a:pt x="7770622" y="3982516"/>
                </a:lnTo>
                <a:lnTo>
                  <a:pt x="7879080" y="260223"/>
                </a:lnTo>
                <a:lnTo>
                  <a:pt x="0" y="0"/>
                </a:lnTo>
                <a:close/>
              </a:path>
            </a:pathLst>
          </a:custGeom>
          <a:solidFill>
            <a:srgbClr val="001836">
              <a:alpha val="2196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5968" y="534923"/>
            <a:ext cx="7879080" cy="4185285"/>
          </a:xfrm>
          <a:custGeom>
            <a:avLst/>
            <a:gdLst/>
            <a:ahLst/>
            <a:cxnLst/>
            <a:rect l="l" t="t" r="r" b="b"/>
            <a:pathLst>
              <a:path w="7879080" h="4185285">
                <a:moveTo>
                  <a:pt x="0" y="0"/>
                </a:moveTo>
                <a:lnTo>
                  <a:pt x="231305" y="4184904"/>
                </a:lnTo>
                <a:lnTo>
                  <a:pt x="7770622" y="3982516"/>
                </a:lnTo>
                <a:lnTo>
                  <a:pt x="7879080" y="2602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5968" y="534923"/>
            <a:ext cx="7879080" cy="4185285"/>
          </a:xfrm>
          <a:custGeom>
            <a:avLst/>
            <a:gdLst/>
            <a:ahLst/>
            <a:cxnLst/>
            <a:rect l="l" t="t" r="r" b="b"/>
            <a:pathLst>
              <a:path w="7879080" h="4185285">
                <a:moveTo>
                  <a:pt x="0" y="0"/>
                </a:moveTo>
                <a:lnTo>
                  <a:pt x="7879080" y="260223"/>
                </a:lnTo>
                <a:lnTo>
                  <a:pt x="7770622" y="3982516"/>
                </a:lnTo>
                <a:lnTo>
                  <a:pt x="231305" y="4184904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8967" y="816879"/>
            <a:ext cx="843982" cy="30414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6475" y="988313"/>
            <a:ext cx="1404558" cy="3308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6485" y="-488569"/>
            <a:ext cx="4431665" cy="3684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012" y="1051636"/>
            <a:ext cx="323024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 algn="just">
              <a:lnSpc>
                <a:spcPct val="100000"/>
              </a:lnSpc>
              <a:spcBef>
                <a:spcPts val="100"/>
              </a:spcBef>
            </a:pPr>
            <a:r>
              <a:rPr sz="4800" b="1" spc="-25" dirty="0">
                <a:solidFill>
                  <a:srgbClr val="0D0D0D"/>
                </a:solidFill>
                <a:latin typeface="Comic Sans MS" panose="030F0702030302020204" pitchFamily="66" charset="0"/>
                <a:cs typeface="Tahoma"/>
              </a:rPr>
              <a:t>“</a:t>
            </a:r>
            <a:r>
              <a:rPr sz="4800" b="1" spc="-25" dirty="0">
                <a:solidFill>
                  <a:srgbClr val="0D0D0D"/>
                </a:solidFill>
                <a:latin typeface="Comic Sans MS" panose="030F0702030302020204" pitchFamily="66" charset="0"/>
                <a:cs typeface="Trebuchet MS"/>
              </a:rPr>
              <a:t>Kualitas </a:t>
            </a:r>
            <a:r>
              <a:rPr sz="4800" b="1" spc="-1800" dirty="0">
                <a:solidFill>
                  <a:srgbClr val="0D0D0D"/>
                </a:solidFill>
                <a:latin typeface="Comic Sans MS" panose="030F0702030302020204" pitchFamily="66" charset="0"/>
                <a:cs typeface="Trebuchet MS"/>
              </a:rPr>
              <a:t> </a:t>
            </a:r>
            <a:r>
              <a:rPr sz="4800" b="1" spc="190" dirty="0">
                <a:solidFill>
                  <a:srgbClr val="0D0D0D"/>
                </a:solidFill>
                <a:latin typeface="Comic Sans MS" panose="030F0702030302020204" pitchFamily="66" charset="0"/>
                <a:cs typeface="Trebuchet MS"/>
              </a:rPr>
              <a:t>Seorang </a:t>
            </a:r>
            <a:r>
              <a:rPr sz="4800" b="1" spc="195" dirty="0">
                <a:solidFill>
                  <a:srgbClr val="0D0D0D"/>
                </a:solidFill>
                <a:latin typeface="Comic Sans MS" panose="030F0702030302020204" pitchFamily="66" charset="0"/>
                <a:cs typeface="Trebuchet MS"/>
              </a:rPr>
              <a:t> </a:t>
            </a:r>
            <a:r>
              <a:rPr sz="4800" b="1" spc="285" dirty="0">
                <a:solidFill>
                  <a:srgbClr val="0D0D0D"/>
                </a:solidFill>
                <a:latin typeface="Comic Sans MS" panose="030F0702030302020204" pitchFamily="66" charset="0"/>
                <a:cs typeface="Trebuchet MS"/>
              </a:rPr>
              <a:t>Sahab</a:t>
            </a:r>
            <a:r>
              <a:rPr sz="4800" b="1" spc="300" dirty="0">
                <a:solidFill>
                  <a:srgbClr val="0D0D0D"/>
                </a:solidFill>
                <a:latin typeface="Comic Sans MS" panose="030F0702030302020204" pitchFamily="66" charset="0"/>
                <a:cs typeface="Trebuchet MS"/>
              </a:rPr>
              <a:t>a</a:t>
            </a:r>
            <a:r>
              <a:rPr sz="4800" b="1" spc="10" dirty="0">
                <a:solidFill>
                  <a:srgbClr val="0D0D0D"/>
                </a:solidFill>
                <a:latin typeface="Comic Sans MS" panose="030F0702030302020204" pitchFamily="66" charset="0"/>
                <a:cs typeface="Trebuchet MS"/>
              </a:rPr>
              <a:t>t</a:t>
            </a:r>
            <a:r>
              <a:rPr sz="4800" b="1" spc="-280" dirty="0">
                <a:solidFill>
                  <a:srgbClr val="0D0D0D"/>
                </a:solidFill>
                <a:latin typeface="Comic Sans MS" panose="030F0702030302020204" pitchFamily="66" charset="0"/>
                <a:cs typeface="Tahoma"/>
              </a:rPr>
              <a:t>”</a:t>
            </a:r>
            <a:endParaRPr sz="4800" b="1" dirty="0">
              <a:latin typeface="Comic Sans MS" panose="030F0702030302020204" pitchFamily="66" charset="0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67759" y="289559"/>
            <a:ext cx="4505960" cy="4563110"/>
            <a:chOff x="4167759" y="289559"/>
            <a:chExt cx="4505960" cy="45631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060" y="365498"/>
              <a:ext cx="4353103" cy="44107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05859" y="327659"/>
              <a:ext cx="4429760" cy="4486910"/>
            </a:xfrm>
            <a:custGeom>
              <a:avLst/>
              <a:gdLst/>
              <a:ahLst/>
              <a:cxnLst/>
              <a:rect l="l" t="t" r="r" b="b"/>
              <a:pathLst>
                <a:path w="4429759" h="4486910">
                  <a:moveTo>
                    <a:pt x="2219452" y="0"/>
                  </a:moveTo>
                  <a:lnTo>
                    <a:pt x="2331339" y="3175"/>
                  </a:lnTo>
                  <a:lnTo>
                    <a:pt x="2443607" y="12064"/>
                  </a:lnTo>
                  <a:lnTo>
                    <a:pt x="2556637" y="27050"/>
                  </a:lnTo>
                  <a:lnTo>
                    <a:pt x="2668905" y="47625"/>
                  </a:lnTo>
                  <a:lnTo>
                    <a:pt x="2778760" y="73913"/>
                  </a:lnTo>
                  <a:lnTo>
                    <a:pt x="2885820" y="105410"/>
                  </a:lnTo>
                  <a:lnTo>
                    <a:pt x="2990849" y="141731"/>
                  </a:lnTo>
                  <a:lnTo>
                    <a:pt x="3092576" y="183387"/>
                  </a:lnTo>
                  <a:lnTo>
                    <a:pt x="3192017" y="229869"/>
                  </a:lnTo>
                  <a:lnTo>
                    <a:pt x="3288030" y="280669"/>
                  </a:lnTo>
                  <a:lnTo>
                    <a:pt x="3381374" y="336041"/>
                  </a:lnTo>
                  <a:lnTo>
                    <a:pt x="3471417" y="395859"/>
                  </a:lnTo>
                  <a:lnTo>
                    <a:pt x="3558286" y="459613"/>
                  </a:lnTo>
                  <a:lnTo>
                    <a:pt x="3641851" y="527430"/>
                  </a:lnTo>
                  <a:lnTo>
                    <a:pt x="3721862" y="599313"/>
                  </a:lnTo>
                  <a:lnTo>
                    <a:pt x="3797681" y="674877"/>
                  </a:lnTo>
                  <a:lnTo>
                    <a:pt x="3870324" y="753490"/>
                  </a:lnTo>
                  <a:lnTo>
                    <a:pt x="3939032" y="835913"/>
                  </a:lnTo>
                  <a:lnTo>
                    <a:pt x="4003674" y="921512"/>
                  </a:lnTo>
                  <a:lnTo>
                    <a:pt x="4064126" y="1009903"/>
                  </a:lnTo>
                  <a:lnTo>
                    <a:pt x="4120641" y="1101089"/>
                  </a:lnTo>
                  <a:lnTo>
                    <a:pt x="4172839" y="1195197"/>
                  </a:lnTo>
                  <a:lnTo>
                    <a:pt x="4219956" y="1291716"/>
                  </a:lnTo>
                  <a:lnTo>
                    <a:pt x="4263136" y="1390523"/>
                  </a:lnTo>
                  <a:lnTo>
                    <a:pt x="4301490" y="1491868"/>
                  </a:lnTo>
                  <a:lnTo>
                    <a:pt x="4335018" y="1594865"/>
                  </a:lnTo>
                  <a:lnTo>
                    <a:pt x="4363720" y="1700148"/>
                  </a:lnTo>
                  <a:lnTo>
                    <a:pt x="4387469" y="1807083"/>
                  </a:lnTo>
                  <a:lnTo>
                    <a:pt x="4406138" y="1915414"/>
                  </a:lnTo>
                  <a:lnTo>
                    <a:pt x="4419472" y="2025650"/>
                  </a:lnTo>
                  <a:lnTo>
                    <a:pt x="4427093" y="2136647"/>
                  </a:lnTo>
                  <a:lnTo>
                    <a:pt x="4429506" y="2248789"/>
                  </a:lnTo>
                  <a:lnTo>
                    <a:pt x="4426331" y="2361819"/>
                  </a:lnTo>
                  <a:lnTo>
                    <a:pt x="4417441" y="2475610"/>
                  </a:lnTo>
                  <a:lnTo>
                    <a:pt x="4402963" y="2590038"/>
                  </a:lnTo>
                  <a:lnTo>
                    <a:pt x="4388358" y="2674620"/>
                  </a:lnTo>
                  <a:lnTo>
                    <a:pt x="4370577" y="2757423"/>
                  </a:lnTo>
                  <a:lnTo>
                    <a:pt x="4350004" y="2839212"/>
                  </a:lnTo>
                  <a:lnTo>
                    <a:pt x="4326636" y="2919984"/>
                  </a:lnTo>
                  <a:lnTo>
                    <a:pt x="4300346" y="2999613"/>
                  </a:lnTo>
                  <a:lnTo>
                    <a:pt x="4270883" y="3077845"/>
                  </a:lnTo>
                  <a:lnTo>
                    <a:pt x="4239006" y="3154553"/>
                  </a:lnTo>
                  <a:lnTo>
                    <a:pt x="4204716" y="3229610"/>
                  </a:lnTo>
                  <a:lnTo>
                    <a:pt x="4167505" y="3303524"/>
                  </a:lnTo>
                  <a:lnTo>
                    <a:pt x="4127499" y="3375405"/>
                  </a:lnTo>
                  <a:lnTo>
                    <a:pt x="4085209" y="3446017"/>
                  </a:lnTo>
                  <a:lnTo>
                    <a:pt x="4040123" y="3514979"/>
                  </a:lnTo>
                  <a:lnTo>
                    <a:pt x="3943858" y="3646716"/>
                  </a:lnTo>
                  <a:lnTo>
                    <a:pt x="3838066" y="3770668"/>
                  </a:lnTo>
                  <a:lnTo>
                    <a:pt x="3723893" y="3886936"/>
                  </a:lnTo>
                  <a:lnTo>
                    <a:pt x="3601085" y="3994353"/>
                  </a:lnTo>
                  <a:lnTo>
                    <a:pt x="3470910" y="4092676"/>
                  </a:lnTo>
                  <a:lnTo>
                    <a:pt x="3402457" y="4138485"/>
                  </a:lnTo>
                  <a:lnTo>
                    <a:pt x="3332988" y="4181703"/>
                  </a:lnTo>
                  <a:lnTo>
                    <a:pt x="3261360" y="4222115"/>
                  </a:lnTo>
                  <a:lnTo>
                    <a:pt x="3188335" y="4260049"/>
                  </a:lnTo>
                  <a:lnTo>
                    <a:pt x="3113659" y="4295609"/>
                  </a:lnTo>
                  <a:lnTo>
                    <a:pt x="3037205" y="4327931"/>
                  </a:lnTo>
                  <a:lnTo>
                    <a:pt x="2959735" y="4357776"/>
                  </a:lnTo>
                  <a:lnTo>
                    <a:pt x="2880614" y="4384865"/>
                  </a:lnTo>
                  <a:lnTo>
                    <a:pt x="2800222" y="4408703"/>
                  </a:lnTo>
                  <a:lnTo>
                    <a:pt x="2716784" y="4430064"/>
                  </a:lnTo>
                  <a:lnTo>
                    <a:pt x="2297302" y="4486821"/>
                  </a:lnTo>
                  <a:lnTo>
                    <a:pt x="1874646" y="4461865"/>
                  </a:lnTo>
                  <a:lnTo>
                    <a:pt x="1760981" y="4441012"/>
                  </a:lnTo>
                  <a:lnTo>
                    <a:pt x="1651127" y="4414761"/>
                  </a:lnTo>
                  <a:lnTo>
                    <a:pt x="1544065" y="4383265"/>
                  </a:lnTo>
                  <a:lnTo>
                    <a:pt x="1439037" y="4346917"/>
                  </a:lnTo>
                  <a:lnTo>
                    <a:pt x="1337310" y="4305287"/>
                  </a:lnTo>
                  <a:lnTo>
                    <a:pt x="1237868" y="4258843"/>
                  </a:lnTo>
                  <a:lnTo>
                    <a:pt x="1141856" y="4207967"/>
                  </a:lnTo>
                  <a:lnTo>
                    <a:pt x="1048512" y="4152633"/>
                  </a:lnTo>
                  <a:lnTo>
                    <a:pt x="958341" y="4092829"/>
                  </a:lnTo>
                  <a:lnTo>
                    <a:pt x="871601" y="4028643"/>
                  </a:lnTo>
                  <a:lnTo>
                    <a:pt x="788035" y="3960850"/>
                  </a:lnTo>
                  <a:lnTo>
                    <a:pt x="708025" y="3889324"/>
                  </a:lnTo>
                  <a:lnTo>
                    <a:pt x="632078" y="3813784"/>
                  </a:lnTo>
                  <a:lnTo>
                    <a:pt x="559562" y="3734714"/>
                  </a:lnTo>
                  <a:lnTo>
                    <a:pt x="490854" y="3652748"/>
                  </a:lnTo>
                  <a:lnTo>
                    <a:pt x="426212" y="3567137"/>
                  </a:lnTo>
                  <a:lnTo>
                    <a:pt x="365760" y="3478783"/>
                  </a:lnTo>
                  <a:lnTo>
                    <a:pt x="309244" y="3387598"/>
                  </a:lnTo>
                  <a:lnTo>
                    <a:pt x="257175" y="3293491"/>
                  </a:lnTo>
                  <a:lnTo>
                    <a:pt x="209423" y="3196971"/>
                  </a:lnTo>
                  <a:lnTo>
                    <a:pt x="166624" y="3098038"/>
                  </a:lnTo>
                  <a:lnTo>
                    <a:pt x="128269" y="2996691"/>
                  </a:lnTo>
                  <a:lnTo>
                    <a:pt x="94868" y="2893441"/>
                  </a:lnTo>
                  <a:lnTo>
                    <a:pt x="65786" y="2788539"/>
                  </a:lnTo>
                  <a:lnTo>
                    <a:pt x="42290" y="2681478"/>
                  </a:lnTo>
                  <a:lnTo>
                    <a:pt x="23749" y="2572892"/>
                  </a:lnTo>
                  <a:lnTo>
                    <a:pt x="10413" y="2463165"/>
                  </a:lnTo>
                  <a:lnTo>
                    <a:pt x="2412" y="2352040"/>
                  </a:lnTo>
                  <a:lnTo>
                    <a:pt x="0" y="2239772"/>
                  </a:lnTo>
                  <a:lnTo>
                    <a:pt x="3175" y="2126869"/>
                  </a:lnTo>
                  <a:lnTo>
                    <a:pt x="12064" y="2012569"/>
                  </a:lnTo>
                  <a:lnTo>
                    <a:pt x="27050" y="1898269"/>
                  </a:lnTo>
                  <a:lnTo>
                    <a:pt x="47625" y="1784984"/>
                  </a:lnTo>
                  <a:lnTo>
                    <a:pt x="73025" y="1673606"/>
                  </a:lnTo>
                  <a:lnTo>
                    <a:pt x="104139" y="1565020"/>
                  </a:lnTo>
                  <a:lnTo>
                    <a:pt x="140080" y="1458849"/>
                  </a:lnTo>
                  <a:lnTo>
                    <a:pt x="181228" y="1355470"/>
                  </a:lnTo>
                  <a:lnTo>
                    <a:pt x="226821" y="1254632"/>
                  </a:lnTo>
                  <a:lnTo>
                    <a:pt x="276860" y="1157224"/>
                  </a:lnTo>
                  <a:lnTo>
                    <a:pt x="331850" y="1062736"/>
                  </a:lnTo>
                  <a:lnTo>
                    <a:pt x="390778" y="971550"/>
                  </a:lnTo>
                  <a:lnTo>
                    <a:pt x="453770" y="883538"/>
                  </a:lnTo>
                  <a:lnTo>
                    <a:pt x="520700" y="798702"/>
                  </a:lnTo>
                  <a:lnTo>
                    <a:pt x="591438" y="718057"/>
                  </a:lnTo>
                  <a:lnTo>
                    <a:pt x="665733" y="640461"/>
                  </a:lnTo>
                  <a:lnTo>
                    <a:pt x="743712" y="566927"/>
                  </a:lnTo>
                  <a:lnTo>
                    <a:pt x="824864" y="497459"/>
                  </a:lnTo>
                  <a:lnTo>
                    <a:pt x="909192" y="432053"/>
                  </a:lnTo>
                  <a:lnTo>
                    <a:pt x="996314" y="370713"/>
                  </a:lnTo>
                  <a:lnTo>
                    <a:pt x="1086357" y="313436"/>
                  </a:lnTo>
                  <a:lnTo>
                    <a:pt x="1179321" y="260476"/>
                  </a:lnTo>
                  <a:lnTo>
                    <a:pt x="1274699" y="212470"/>
                  </a:lnTo>
                  <a:lnTo>
                    <a:pt x="1372362" y="168782"/>
                  </a:lnTo>
                  <a:lnTo>
                    <a:pt x="1472056" y="130048"/>
                  </a:lnTo>
                  <a:lnTo>
                    <a:pt x="1573911" y="95757"/>
                  </a:lnTo>
                  <a:lnTo>
                    <a:pt x="1677796" y="66675"/>
                  </a:lnTo>
                  <a:lnTo>
                    <a:pt x="1783206" y="42799"/>
                  </a:lnTo>
                  <a:lnTo>
                    <a:pt x="1890649" y="23875"/>
                  </a:lnTo>
                  <a:lnTo>
                    <a:pt x="1998852" y="10540"/>
                  </a:lnTo>
                  <a:lnTo>
                    <a:pt x="2108707" y="2412"/>
                  </a:lnTo>
                  <a:lnTo>
                    <a:pt x="2219452" y="0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199" y="377399"/>
            <a:ext cx="8402254" cy="476605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48959" y="201929"/>
            <a:ext cx="6724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670" dirty="0">
                <a:latin typeface="Trebuchet MS"/>
                <a:cs typeface="Trebuchet MS"/>
              </a:rPr>
              <a:t>4.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8203" y="1333957"/>
            <a:ext cx="3212465" cy="249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" marR="408940" algn="ctr">
              <a:lnSpc>
                <a:spcPct val="100000"/>
              </a:lnSpc>
              <a:spcBef>
                <a:spcPts val="100"/>
              </a:spcBef>
            </a:pPr>
            <a:r>
              <a:rPr sz="3600" spc="45" dirty="0">
                <a:latin typeface="Trebuchet MS"/>
                <a:cs typeface="Trebuchet MS"/>
              </a:rPr>
              <a:t>Berdoa</a:t>
            </a:r>
            <a:r>
              <a:rPr sz="3600" spc="-345" dirty="0">
                <a:latin typeface="Trebuchet MS"/>
                <a:cs typeface="Trebuchet MS"/>
              </a:rPr>
              <a:t> </a:t>
            </a:r>
            <a:r>
              <a:rPr sz="3600" spc="170" dirty="0">
                <a:latin typeface="Trebuchet MS"/>
                <a:cs typeface="Trebuchet MS"/>
              </a:rPr>
              <a:t>ba</a:t>
            </a:r>
            <a:r>
              <a:rPr sz="3600" spc="140" dirty="0">
                <a:latin typeface="Trebuchet MS"/>
                <a:cs typeface="Trebuchet MS"/>
              </a:rPr>
              <a:t>g</a:t>
            </a:r>
            <a:r>
              <a:rPr sz="3600" spc="-225" dirty="0">
                <a:latin typeface="Trebuchet MS"/>
                <a:cs typeface="Trebuchet MS"/>
              </a:rPr>
              <a:t>i  </a:t>
            </a:r>
            <a:r>
              <a:rPr sz="3600" spc="114" dirty="0">
                <a:latin typeface="Trebuchet MS"/>
                <a:cs typeface="Trebuchet MS"/>
              </a:rPr>
              <a:t>sahabatnya</a:t>
            </a:r>
            <a:endParaRPr sz="36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  <a:spcBef>
                <a:spcPts val="1225"/>
              </a:spcBef>
            </a:pPr>
            <a:r>
              <a:rPr sz="2000" spc="45" dirty="0">
                <a:latin typeface="Trebuchet MS"/>
                <a:cs typeface="Trebuchet MS"/>
              </a:rPr>
              <a:t>Yona</a:t>
            </a:r>
            <a:r>
              <a:rPr sz="2000" spc="40" dirty="0">
                <a:latin typeface="Trebuchet MS"/>
                <a:cs typeface="Trebuchet MS"/>
              </a:rPr>
              <a:t>tan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m</a:t>
            </a:r>
            <a:r>
              <a:rPr sz="2000" dirty="0">
                <a:latin typeface="Trebuchet MS"/>
                <a:cs typeface="Trebuchet MS"/>
              </a:rPr>
              <a:t>e</a:t>
            </a:r>
            <a:r>
              <a:rPr sz="2000" spc="-10" dirty="0">
                <a:latin typeface="Trebuchet MS"/>
                <a:cs typeface="Trebuchet MS"/>
              </a:rPr>
              <a:t>n</a:t>
            </a:r>
            <a:r>
              <a:rPr sz="2000" spc="50" dirty="0">
                <a:latin typeface="Trebuchet MS"/>
                <a:cs typeface="Trebuchet MS"/>
              </a:rPr>
              <a:t>guat</a:t>
            </a:r>
            <a:r>
              <a:rPr sz="2000" spc="40" dirty="0">
                <a:latin typeface="Trebuchet MS"/>
                <a:cs typeface="Trebuchet MS"/>
              </a:rPr>
              <a:t>k</a:t>
            </a:r>
            <a:r>
              <a:rPr sz="2000" spc="45" dirty="0">
                <a:latin typeface="Trebuchet MS"/>
                <a:cs typeface="Trebuchet MS"/>
              </a:rPr>
              <a:t>an  </a:t>
            </a:r>
            <a:r>
              <a:rPr sz="2000" spc="10" dirty="0">
                <a:latin typeface="Trebuchet MS"/>
                <a:cs typeface="Trebuchet MS"/>
              </a:rPr>
              <a:t>k</a:t>
            </a:r>
            <a:r>
              <a:rPr sz="2000" spc="5" dirty="0">
                <a:latin typeface="Trebuchet MS"/>
                <a:cs typeface="Trebuchet MS"/>
              </a:rPr>
              <a:t>e</a:t>
            </a:r>
            <a:r>
              <a:rPr sz="2000" spc="20" dirty="0">
                <a:latin typeface="Trebuchet MS"/>
                <a:cs typeface="Trebuchet MS"/>
              </a:rPr>
              <a:t>p</a:t>
            </a:r>
            <a:r>
              <a:rPr sz="2000" spc="10" dirty="0">
                <a:latin typeface="Trebuchet MS"/>
                <a:cs typeface="Trebuchet MS"/>
              </a:rPr>
              <a:t>e</a:t>
            </a:r>
            <a:r>
              <a:rPr sz="2000" spc="30" dirty="0">
                <a:latin typeface="Trebuchet MS"/>
                <a:cs typeface="Trebuchet MS"/>
              </a:rPr>
              <a:t>rca</a:t>
            </a:r>
            <a:r>
              <a:rPr sz="2000" spc="35" dirty="0">
                <a:latin typeface="Trebuchet MS"/>
                <a:cs typeface="Trebuchet MS"/>
              </a:rPr>
              <a:t>y</a:t>
            </a:r>
            <a:r>
              <a:rPr sz="2000" spc="95" dirty="0">
                <a:latin typeface="Trebuchet MS"/>
                <a:cs typeface="Trebuchet MS"/>
              </a:rPr>
              <a:t>a</a:t>
            </a:r>
            <a:r>
              <a:rPr sz="2000" spc="100" dirty="0">
                <a:latin typeface="Trebuchet MS"/>
                <a:cs typeface="Trebuchet MS"/>
              </a:rPr>
              <a:t>a</a:t>
            </a:r>
            <a:r>
              <a:rPr sz="2000" spc="20" dirty="0">
                <a:latin typeface="Trebuchet MS"/>
                <a:cs typeface="Trebuchet MS"/>
              </a:rPr>
              <a:t>n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Daud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k</a:t>
            </a:r>
            <a:r>
              <a:rPr sz="2000" spc="5" dirty="0">
                <a:latin typeface="Trebuchet MS"/>
                <a:cs typeface="Trebuchet MS"/>
              </a:rPr>
              <a:t>e</a:t>
            </a:r>
            <a:r>
              <a:rPr sz="2000" spc="55" dirty="0">
                <a:latin typeface="Trebuchet MS"/>
                <a:cs typeface="Trebuchet MS"/>
              </a:rPr>
              <a:t>pada  </a:t>
            </a:r>
            <a:r>
              <a:rPr sz="2000" spc="-100" dirty="0">
                <a:latin typeface="Trebuchet MS"/>
                <a:cs typeface="Trebuchet MS"/>
              </a:rPr>
              <a:t>Al</a:t>
            </a:r>
            <a:r>
              <a:rPr sz="2000" spc="-80" dirty="0">
                <a:latin typeface="Trebuchet MS"/>
                <a:cs typeface="Trebuchet MS"/>
              </a:rPr>
              <a:t>l</a:t>
            </a:r>
            <a:r>
              <a:rPr sz="2000" spc="55" dirty="0">
                <a:latin typeface="Trebuchet MS"/>
                <a:cs typeface="Trebuchet MS"/>
              </a:rPr>
              <a:t>a</a:t>
            </a:r>
            <a:r>
              <a:rPr sz="2000" spc="60" dirty="0">
                <a:latin typeface="Trebuchet MS"/>
                <a:cs typeface="Trebuchet MS"/>
              </a:rPr>
              <a:t>h</a:t>
            </a:r>
            <a:r>
              <a:rPr sz="2000" spc="-395" dirty="0">
                <a:latin typeface="Trebuchet MS"/>
                <a:cs typeface="Trebuchet MS"/>
              </a:rPr>
              <a:t>,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ba</a:t>
            </a:r>
            <a:r>
              <a:rPr sz="2000" spc="45" dirty="0">
                <a:latin typeface="Trebuchet MS"/>
                <a:cs typeface="Trebuchet MS"/>
              </a:rPr>
              <a:t>hkan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m</a:t>
            </a:r>
            <a:r>
              <a:rPr sz="2000" spc="25" dirty="0">
                <a:latin typeface="Trebuchet MS"/>
                <a:cs typeface="Trebuchet MS"/>
              </a:rPr>
              <a:t>e</a:t>
            </a:r>
            <a:r>
              <a:rPr sz="2000" spc="45" dirty="0">
                <a:latin typeface="Trebuchet MS"/>
                <a:cs typeface="Trebuchet MS"/>
              </a:rPr>
              <a:t>ngucapkan  </a:t>
            </a:r>
            <a:r>
              <a:rPr sz="2000" spc="20" dirty="0">
                <a:latin typeface="Trebuchet MS"/>
                <a:cs typeface="Trebuchet MS"/>
              </a:rPr>
              <a:t>ber</a:t>
            </a:r>
            <a:r>
              <a:rPr sz="2000" spc="10" dirty="0">
                <a:latin typeface="Trebuchet MS"/>
                <a:cs typeface="Trebuchet MS"/>
              </a:rPr>
              <a:t>k</a:t>
            </a:r>
            <a:r>
              <a:rPr sz="2000" spc="50" dirty="0">
                <a:latin typeface="Trebuchet MS"/>
                <a:cs typeface="Trebuchet MS"/>
              </a:rPr>
              <a:t>at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atasnya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72311" y="577595"/>
            <a:ext cx="6754495" cy="4253865"/>
            <a:chOff x="972311" y="577595"/>
            <a:chExt cx="6754495" cy="4253865"/>
          </a:xfrm>
        </p:grpSpPr>
        <p:sp>
          <p:nvSpPr>
            <p:cNvPr id="4" name="object 4"/>
            <p:cNvSpPr/>
            <p:nvPr/>
          </p:nvSpPr>
          <p:spPr>
            <a:xfrm>
              <a:off x="1315211" y="920495"/>
              <a:ext cx="6411595" cy="3910965"/>
            </a:xfrm>
            <a:custGeom>
              <a:avLst/>
              <a:gdLst/>
              <a:ahLst/>
              <a:cxnLst/>
              <a:rect l="l" t="t" r="r" b="b"/>
              <a:pathLst>
                <a:path w="6411595" h="3910965">
                  <a:moveTo>
                    <a:pt x="990219" y="0"/>
                  </a:moveTo>
                  <a:lnTo>
                    <a:pt x="990219" y="650620"/>
                  </a:lnTo>
                  <a:lnTo>
                    <a:pt x="0" y="597915"/>
                  </a:lnTo>
                  <a:lnTo>
                    <a:pt x="1004696" y="1546859"/>
                  </a:lnTo>
                  <a:lnTo>
                    <a:pt x="1004696" y="3910583"/>
                  </a:lnTo>
                  <a:lnTo>
                    <a:pt x="6411468" y="3476879"/>
                  </a:lnTo>
                  <a:lnTo>
                    <a:pt x="6216269" y="498728"/>
                  </a:lnTo>
                  <a:lnTo>
                    <a:pt x="990219" y="0"/>
                  </a:lnTo>
                  <a:close/>
                </a:path>
              </a:pathLst>
            </a:custGeom>
            <a:solidFill>
              <a:srgbClr val="001836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0411" y="615695"/>
              <a:ext cx="6411595" cy="3910965"/>
            </a:xfrm>
            <a:custGeom>
              <a:avLst/>
              <a:gdLst/>
              <a:ahLst/>
              <a:cxnLst/>
              <a:rect l="l" t="t" r="r" b="b"/>
              <a:pathLst>
                <a:path w="6411595" h="3910965">
                  <a:moveTo>
                    <a:pt x="990219" y="0"/>
                  </a:moveTo>
                  <a:lnTo>
                    <a:pt x="990219" y="650620"/>
                  </a:lnTo>
                  <a:lnTo>
                    <a:pt x="0" y="597915"/>
                  </a:lnTo>
                  <a:lnTo>
                    <a:pt x="1004696" y="1546859"/>
                  </a:lnTo>
                  <a:lnTo>
                    <a:pt x="1004696" y="3910583"/>
                  </a:lnTo>
                  <a:lnTo>
                    <a:pt x="6411468" y="3476879"/>
                  </a:lnTo>
                  <a:lnTo>
                    <a:pt x="6216269" y="498728"/>
                  </a:lnTo>
                  <a:lnTo>
                    <a:pt x="9902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0411" y="615695"/>
              <a:ext cx="6411595" cy="3910965"/>
            </a:xfrm>
            <a:custGeom>
              <a:avLst/>
              <a:gdLst/>
              <a:ahLst/>
              <a:cxnLst/>
              <a:rect l="l" t="t" r="r" b="b"/>
              <a:pathLst>
                <a:path w="6411595" h="3910965">
                  <a:moveTo>
                    <a:pt x="990219" y="0"/>
                  </a:moveTo>
                  <a:lnTo>
                    <a:pt x="990219" y="650620"/>
                  </a:lnTo>
                  <a:lnTo>
                    <a:pt x="0" y="597915"/>
                  </a:lnTo>
                  <a:lnTo>
                    <a:pt x="1004696" y="1546859"/>
                  </a:lnTo>
                  <a:lnTo>
                    <a:pt x="1004696" y="3910583"/>
                  </a:lnTo>
                  <a:lnTo>
                    <a:pt x="6411468" y="3476879"/>
                  </a:lnTo>
                  <a:lnTo>
                    <a:pt x="6216269" y="498728"/>
                  </a:lnTo>
                  <a:lnTo>
                    <a:pt x="990219" y="0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9273" y="1107440"/>
            <a:ext cx="450532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rebuchet MS"/>
                <a:cs typeface="Trebuchet MS"/>
              </a:rPr>
              <a:t>I</a:t>
            </a:r>
            <a:r>
              <a:rPr sz="1800" spc="-35" dirty="0">
                <a:latin typeface="Trebuchet MS"/>
                <a:cs typeface="Trebuchet MS"/>
              </a:rPr>
              <a:t>t</a:t>
            </a:r>
            <a:r>
              <a:rPr sz="1800" spc="-10" dirty="0">
                <a:latin typeface="Trebuchet MS"/>
                <a:cs typeface="Trebuchet MS"/>
              </a:rPr>
              <a:t>ulah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i</a:t>
            </a:r>
            <a:r>
              <a:rPr sz="1800" spc="-55" dirty="0">
                <a:latin typeface="Trebuchet MS"/>
                <a:cs typeface="Trebuchet MS"/>
              </a:rPr>
              <a:t>nti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p</a:t>
            </a:r>
            <a:r>
              <a:rPr sz="1800" spc="5" dirty="0">
                <a:latin typeface="Trebuchet MS"/>
                <a:cs typeface="Trebuchet MS"/>
              </a:rPr>
              <a:t>e</a:t>
            </a:r>
            <a:r>
              <a:rPr sz="1800" spc="50" dirty="0">
                <a:latin typeface="Trebuchet MS"/>
                <a:cs typeface="Trebuchet MS"/>
              </a:rPr>
              <a:t>rsahaba</a:t>
            </a:r>
            <a:r>
              <a:rPr sz="1800" spc="40" dirty="0">
                <a:latin typeface="Trebuchet MS"/>
                <a:cs typeface="Trebuchet MS"/>
              </a:rPr>
              <a:t>t</a:t>
            </a:r>
            <a:r>
              <a:rPr sz="1800" spc="50" dirty="0">
                <a:latin typeface="Trebuchet MS"/>
                <a:cs typeface="Trebuchet MS"/>
              </a:rPr>
              <a:t>an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K</a:t>
            </a:r>
            <a:r>
              <a:rPr sz="1800" spc="-75" dirty="0">
                <a:latin typeface="Trebuchet MS"/>
                <a:cs typeface="Trebuchet MS"/>
              </a:rPr>
              <a:t>r</a:t>
            </a:r>
            <a:r>
              <a:rPr sz="1800" spc="-50" dirty="0">
                <a:latin typeface="Trebuchet MS"/>
                <a:cs typeface="Trebuchet MS"/>
              </a:rPr>
              <a:t>i</a:t>
            </a:r>
            <a:r>
              <a:rPr sz="1800" spc="50" dirty="0">
                <a:latin typeface="Trebuchet MS"/>
                <a:cs typeface="Trebuchet MS"/>
              </a:rPr>
              <a:t>st</a:t>
            </a:r>
            <a:r>
              <a:rPr sz="1800" spc="-125" dirty="0">
                <a:latin typeface="Trebuchet MS"/>
                <a:cs typeface="Trebuchet MS"/>
              </a:rPr>
              <a:t>en.</a:t>
            </a:r>
            <a:endParaRPr sz="1800">
              <a:latin typeface="Trebuchet MS"/>
              <a:cs typeface="Trebuchet MS"/>
            </a:endParaRPr>
          </a:p>
          <a:p>
            <a:pPr marL="26034" marR="17780" algn="ctr">
              <a:lnSpc>
                <a:spcPct val="100000"/>
              </a:lnSpc>
            </a:pPr>
            <a:r>
              <a:rPr sz="1800" spc="-30" dirty="0">
                <a:latin typeface="Trebuchet MS"/>
                <a:cs typeface="Trebuchet MS"/>
              </a:rPr>
              <a:t>Lebih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dari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berbagi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minat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bersama,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lebih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dari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berbagi </a:t>
            </a:r>
            <a:r>
              <a:rPr sz="1800" spc="25" dirty="0">
                <a:latin typeface="Trebuchet MS"/>
                <a:cs typeface="Trebuchet MS"/>
              </a:rPr>
              <a:t>kasih </a:t>
            </a:r>
            <a:r>
              <a:rPr sz="1800" spc="10" dirty="0">
                <a:latin typeface="Trebuchet MS"/>
                <a:cs typeface="Trebuchet MS"/>
              </a:rPr>
              <a:t>sayang, </a:t>
            </a:r>
            <a:r>
              <a:rPr sz="1800" spc="-40" dirty="0">
                <a:latin typeface="Trebuchet MS"/>
                <a:cs typeface="Trebuchet MS"/>
              </a:rPr>
              <a:t>lebih </a:t>
            </a:r>
            <a:r>
              <a:rPr sz="1800" spc="-10" dirty="0">
                <a:latin typeface="Trebuchet MS"/>
                <a:cs typeface="Trebuchet MS"/>
              </a:rPr>
              <a:t>dari </a:t>
            </a:r>
            <a:r>
              <a:rPr sz="1800" spc="20" dirty="0">
                <a:latin typeface="Trebuchet MS"/>
                <a:cs typeface="Trebuchet MS"/>
              </a:rPr>
              <a:t>berbagi </a:t>
            </a:r>
            <a:r>
              <a:rPr sz="1800" spc="2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s</a:t>
            </a:r>
            <a:r>
              <a:rPr sz="1800" spc="40" dirty="0">
                <a:latin typeface="Trebuchet MS"/>
                <a:cs typeface="Trebuchet MS"/>
              </a:rPr>
              <a:t>u</a:t>
            </a:r>
            <a:r>
              <a:rPr sz="1800" spc="5" dirty="0">
                <a:latin typeface="Trebuchet MS"/>
                <a:cs typeface="Trebuchet MS"/>
              </a:rPr>
              <a:t>kacit</a:t>
            </a:r>
            <a:r>
              <a:rPr sz="1800" spc="85" dirty="0">
                <a:latin typeface="Trebuchet MS"/>
                <a:cs typeface="Trebuchet MS"/>
              </a:rPr>
              <a:t>a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dan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ta</a:t>
            </a:r>
            <a:r>
              <a:rPr sz="1800" spc="-85" dirty="0">
                <a:latin typeface="Trebuchet MS"/>
                <a:cs typeface="Trebuchet MS"/>
              </a:rPr>
              <a:t>w</a:t>
            </a:r>
            <a:r>
              <a:rPr sz="1800" spc="-145" dirty="0">
                <a:latin typeface="Trebuchet MS"/>
                <a:cs typeface="Trebuchet MS"/>
              </a:rPr>
              <a:t>a.</a:t>
            </a:r>
            <a:endParaRPr sz="1800">
              <a:latin typeface="Trebuchet MS"/>
              <a:cs typeface="Trebuchet MS"/>
            </a:endParaRPr>
          </a:p>
          <a:p>
            <a:pPr marL="12700" marR="5080" indent="-1270" algn="ctr">
              <a:lnSpc>
                <a:spcPct val="100000"/>
              </a:lnSpc>
            </a:pPr>
            <a:r>
              <a:rPr sz="1800" spc="-40" dirty="0">
                <a:latin typeface="Trebuchet MS"/>
                <a:cs typeface="Trebuchet MS"/>
              </a:rPr>
              <a:t>Tujuan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utama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p</a:t>
            </a:r>
            <a:r>
              <a:rPr sz="1800" spc="5" dirty="0">
                <a:latin typeface="Trebuchet MS"/>
                <a:cs typeface="Trebuchet MS"/>
              </a:rPr>
              <a:t>e</a:t>
            </a:r>
            <a:r>
              <a:rPr sz="1800" spc="50" dirty="0">
                <a:latin typeface="Trebuchet MS"/>
                <a:cs typeface="Trebuchet MS"/>
              </a:rPr>
              <a:t>rsahaba</a:t>
            </a:r>
            <a:r>
              <a:rPr sz="1800" spc="40" dirty="0">
                <a:latin typeface="Trebuchet MS"/>
                <a:cs typeface="Trebuchet MS"/>
              </a:rPr>
              <a:t>t</a:t>
            </a:r>
            <a:r>
              <a:rPr sz="1800" spc="50" dirty="0">
                <a:latin typeface="Trebuchet MS"/>
                <a:cs typeface="Trebuchet MS"/>
              </a:rPr>
              <a:t>an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ada</a:t>
            </a:r>
            <a:r>
              <a:rPr sz="1800" spc="-10" dirty="0">
                <a:latin typeface="Trebuchet MS"/>
                <a:cs typeface="Trebuchet MS"/>
              </a:rPr>
              <a:t>lah  </a:t>
            </a:r>
            <a:r>
              <a:rPr sz="1800" spc="35" dirty="0">
                <a:latin typeface="Trebuchet MS"/>
                <a:cs typeface="Trebuchet MS"/>
              </a:rPr>
              <a:t>menaburkan </a:t>
            </a:r>
            <a:r>
              <a:rPr sz="1800" spc="-15" dirty="0">
                <a:latin typeface="Trebuchet MS"/>
                <a:cs typeface="Trebuchet MS"/>
              </a:rPr>
              <a:t>firman </a:t>
            </a:r>
            <a:r>
              <a:rPr sz="1800" spc="-10" dirty="0">
                <a:latin typeface="Trebuchet MS"/>
                <a:cs typeface="Trebuchet MS"/>
              </a:rPr>
              <a:t>hidup </a:t>
            </a:r>
            <a:r>
              <a:rPr sz="1800" spc="60" dirty="0">
                <a:latin typeface="Trebuchet MS"/>
                <a:cs typeface="Trebuchet MS"/>
              </a:rPr>
              <a:t>yang </a:t>
            </a:r>
            <a:r>
              <a:rPr sz="1800" dirty="0">
                <a:latin typeface="Trebuchet MS"/>
                <a:cs typeface="Trebuchet MS"/>
              </a:rPr>
              <a:t>kekal </a:t>
            </a:r>
            <a:r>
              <a:rPr sz="1800" spc="-50" dirty="0">
                <a:latin typeface="Trebuchet MS"/>
                <a:cs typeface="Trebuchet MS"/>
              </a:rPr>
              <a:t>di 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da</a:t>
            </a:r>
            <a:r>
              <a:rPr sz="1800" spc="-5" dirty="0">
                <a:latin typeface="Trebuchet MS"/>
                <a:cs typeface="Trebuchet MS"/>
              </a:rPr>
              <a:t>l</a:t>
            </a:r>
            <a:r>
              <a:rPr sz="1800" spc="90" dirty="0">
                <a:latin typeface="Trebuchet MS"/>
                <a:cs typeface="Trebuchet MS"/>
              </a:rPr>
              <a:t>am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hidup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or</a:t>
            </a:r>
            <a:r>
              <a:rPr sz="1800" spc="50" dirty="0">
                <a:latin typeface="Trebuchet MS"/>
                <a:cs typeface="Trebuchet MS"/>
              </a:rPr>
              <a:t>an</a:t>
            </a:r>
            <a:r>
              <a:rPr sz="1800" spc="100" dirty="0">
                <a:latin typeface="Trebuchet MS"/>
                <a:cs typeface="Trebuchet MS"/>
              </a:rPr>
              <a:t>g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la</a:t>
            </a:r>
            <a:r>
              <a:rPr sz="1800" spc="-35" dirty="0">
                <a:latin typeface="Trebuchet MS"/>
                <a:cs typeface="Trebuchet MS"/>
              </a:rPr>
              <a:t>i</a:t>
            </a:r>
            <a:r>
              <a:rPr sz="1800" spc="15" dirty="0">
                <a:latin typeface="Trebuchet MS"/>
                <a:cs typeface="Trebuchet MS"/>
              </a:rPr>
              <a:t>n</a:t>
            </a:r>
            <a:r>
              <a:rPr sz="1800" spc="-355" dirty="0">
                <a:latin typeface="Trebuchet MS"/>
                <a:cs typeface="Trebuchet MS"/>
              </a:rPr>
              <a:t>,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m</a:t>
            </a:r>
            <a:r>
              <a:rPr sz="1800" spc="20" dirty="0">
                <a:latin typeface="Trebuchet MS"/>
                <a:cs typeface="Trebuchet MS"/>
              </a:rPr>
              <a:t>e</a:t>
            </a:r>
            <a:r>
              <a:rPr sz="1800" spc="15" dirty="0">
                <a:latin typeface="Trebuchet MS"/>
                <a:cs typeface="Trebuchet MS"/>
              </a:rPr>
              <a:t>n</a:t>
            </a:r>
            <a:r>
              <a:rPr sz="1800" dirty="0">
                <a:latin typeface="Trebuchet MS"/>
                <a:cs typeface="Trebuchet MS"/>
              </a:rPr>
              <a:t>gi</a:t>
            </a:r>
            <a:r>
              <a:rPr sz="1800" spc="10" dirty="0">
                <a:latin typeface="Trebuchet MS"/>
                <a:cs typeface="Trebuchet MS"/>
              </a:rPr>
              <a:t>n</a:t>
            </a:r>
            <a:r>
              <a:rPr sz="1800" spc="90" dirty="0">
                <a:latin typeface="Trebuchet MS"/>
                <a:cs typeface="Trebuchet MS"/>
              </a:rPr>
              <a:t>g</a:t>
            </a:r>
            <a:r>
              <a:rPr sz="1800" spc="100" dirty="0">
                <a:latin typeface="Trebuchet MS"/>
                <a:cs typeface="Trebuchet MS"/>
              </a:rPr>
              <a:t>a</a:t>
            </a:r>
            <a:r>
              <a:rPr sz="1800" spc="40" dirty="0">
                <a:latin typeface="Trebuchet MS"/>
                <a:cs typeface="Trebuchet MS"/>
              </a:rPr>
              <a:t>tka</a:t>
            </a:r>
            <a:r>
              <a:rPr sz="1800" spc="10" dirty="0">
                <a:latin typeface="Trebuchet MS"/>
                <a:cs typeface="Trebuchet MS"/>
              </a:rPr>
              <a:t>n  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10" dirty="0">
                <a:latin typeface="Trebuchet MS"/>
                <a:cs typeface="Trebuchet MS"/>
              </a:rPr>
              <a:t>ereka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pada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hikm</a:t>
            </a:r>
            <a:r>
              <a:rPr sz="1800" spc="40" dirty="0">
                <a:latin typeface="Trebuchet MS"/>
                <a:cs typeface="Trebuchet MS"/>
              </a:rPr>
              <a:t>at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l</a:t>
            </a:r>
            <a:r>
              <a:rPr sz="1800" spc="-125" dirty="0">
                <a:latin typeface="Trebuchet MS"/>
                <a:cs typeface="Trebuchet MS"/>
              </a:rPr>
              <a:t>l</a:t>
            </a:r>
            <a:r>
              <a:rPr sz="1800" spc="-85" dirty="0">
                <a:latin typeface="Trebuchet MS"/>
                <a:cs typeface="Trebuchet MS"/>
              </a:rPr>
              <a:t>ah,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15" dirty="0">
                <a:latin typeface="Trebuchet MS"/>
                <a:cs typeface="Trebuchet MS"/>
              </a:rPr>
              <a:t>eny</a:t>
            </a:r>
            <a:r>
              <a:rPr sz="1800" spc="35" dirty="0">
                <a:latin typeface="Trebuchet MS"/>
                <a:cs typeface="Trebuchet MS"/>
              </a:rPr>
              <a:t>ega</a:t>
            </a:r>
            <a:r>
              <a:rPr sz="1800" spc="30" dirty="0">
                <a:latin typeface="Trebuchet MS"/>
                <a:cs typeface="Trebuchet MS"/>
              </a:rPr>
              <a:t>r</a:t>
            </a:r>
            <a:r>
              <a:rPr sz="1800" spc="40" dirty="0">
                <a:latin typeface="Trebuchet MS"/>
                <a:cs typeface="Trebuchet MS"/>
              </a:rPr>
              <a:t>kan  </a:t>
            </a:r>
            <a:r>
              <a:rPr sz="1800" spc="10" dirty="0">
                <a:latin typeface="Trebuchet MS"/>
                <a:cs typeface="Trebuchet MS"/>
              </a:rPr>
              <a:t>k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5" dirty="0">
                <a:latin typeface="Trebuchet MS"/>
                <a:cs typeface="Trebuchet MS"/>
              </a:rPr>
              <a:t>bal</a:t>
            </a:r>
            <a:r>
              <a:rPr sz="1800" spc="-110" dirty="0">
                <a:latin typeface="Trebuchet MS"/>
                <a:cs typeface="Trebuchet MS"/>
              </a:rPr>
              <a:t>i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jiwa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10" dirty="0">
                <a:latin typeface="Trebuchet MS"/>
                <a:cs typeface="Trebuchet MS"/>
              </a:rPr>
              <a:t>ereka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de</a:t>
            </a:r>
            <a:r>
              <a:rPr sz="1800" spc="5" dirty="0">
                <a:latin typeface="Trebuchet MS"/>
                <a:cs typeface="Trebuchet MS"/>
              </a:rPr>
              <a:t>n</a:t>
            </a:r>
            <a:r>
              <a:rPr sz="1800" spc="65" dirty="0">
                <a:latin typeface="Trebuchet MS"/>
                <a:cs typeface="Trebuchet MS"/>
              </a:rPr>
              <a:t>gan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firman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te</a:t>
            </a:r>
            <a:r>
              <a:rPr sz="1800" spc="5" dirty="0">
                <a:latin typeface="Trebuchet MS"/>
                <a:cs typeface="Trebuchet MS"/>
              </a:rPr>
              <a:t>n</a:t>
            </a:r>
            <a:r>
              <a:rPr sz="1800" spc="40" dirty="0">
                <a:latin typeface="Trebuchet MS"/>
                <a:cs typeface="Trebuchet MS"/>
              </a:rPr>
              <a:t>ta</a:t>
            </a:r>
            <a:r>
              <a:rPr sz="1800" spc="15" dirty="0">
                <a:latin typeface="Trebuchet MS"/>
                <a:cs typeface="Trebuchet MS"/>
              </a:rPr>
              <a:t>n</a:t>
            </a:r>
            <a:r>
              <a:rPr sz="1800" spc="70" dirty="0">
                <a:latin typeface="Trebuchet MS"/>
                <a:cs typeface="Trebuchet MS"/>
              </a:rPr>
              <a:t>g  </a:t>
            </a:r>
            <a:r>
              <a:rPr sz="1800" spc="80" dirty="0">
                <a:latin typeface="Trebuchet MS"/>
                <a:cs typeface="Trebuchet MS"/>
              </a:rPr>
              <a:t>ka</a:t>
            </a:r>
            <a:r>
              <a:rPr sz="1800" spc="55" dirty="0">
                <a:latin typeface="Trebuchet MS"/>
                <a:cs typeface="Trebuchet MS"/>
              </a:rPr>
              <a:t>s</a:t>
            </a:r>
            <a:r>
              <a:rPr sz="1800" spc="-35" dirty="0">
                <a:latin typeface="Trebuchet MS"/>
                <a:cs typeface="Trebuchet MS"/>
              </a:rPr>
              <a:t>i</a:t>
            </a:r>
            <a:r>
              <a:rPr sz="1800" spc="-65" dirty="0">
                <a:latin typeface="Trebuchet MS"/>
                <a:cs typeface="Trebuchet MS"/>
              </a:rPr>
              <a:t>h</a:t>
            </a:r>
            <a:r>
              <a:rPr sz="1800" spc="200" dirty="0">
                <a:latin typeface="Trebuchet MS"/>
                <a:cs typeface="Trebuchet MS"/>
              </a:rPr>
              <a:t>-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Nya,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dan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35" dirty="0">
                <a:latin typeface="Trebuchet MS"/>
                <a:cs typeface="Trebuchet MS"/>
              </a:rPr>
              <a:t>engokoh</a:t>
            </a:r>
            <a:r>
              <a:rPr sz="1800" spc="25" dirty="0">
                <a:latin typeface="Trebuchet MS"/>
                <a:cs typeface="Trebuchet MS"/>
              </a:rPr>
              <a:t>k</a:t>
            </a:r>
            <a:r>
              <a:rPr sz="1800" spc="50" dirty="0">
                <a:latin typeface="Trebuchet MS"/>
                <a:cs typeface="Trebuchet MS"/>
              </a:rPr>
              <a:t>an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</a:t>
            </a:r>
            <a:r>
              <a:rPr sz="1800" spc="-20" dirty="0">
                <a:latin typeface="Trebuchet MS"/>
                <a:cs typeface="Trebuchet MS"/>
              </a:rPr>
              <a:t>m</a:t>
            </a:r>
            <a:r>
              <a:rPr sz="1800" spc="50" dirty="0">
                <a:latin typeface="Trebuchet MS"/>
                <a:cs typeface="Trebuchet MS"/>
              </a:rPr>
              <a:t>an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-5" dirty="0">
                <a:latin typeface="Trebuchet MS"/>
                <a:cs typeface="Trebuchet MS"/>
              </a:rPr>
              <a:t>ere</a:t>
            </a:r>
            <a:r>
              <a:rPr sz="1800" spc="-15" dirty="0">
                <a:latin typeface="Trebuchet MS"/>
                <a:cs typeface="Trebuchet MS"/>
              </a:rPr>
              <a:t>k</a:t>
            </a:r>
            <a:r>
              <a:rPr sz="1800" spc="60" dirty="0">
                <a:latin typeface="Trebuchet MS"/>
                <a:cs typeface="Trebuchet MS"/>
              </a:rPr>
              <a:t>a  </a:t>
            </a:r>
            <a:r>
              <a:rPr sz="1800" spc="10" dirty="0">
                <a:latin typeface="Trebuchet MS"/>
                <a:cs typeface="Trebuchet MS"/>
              </a:rPr>
              <a:t>k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60" dirty="0">
                <a:latin typeface="Trebuchet MS"/>
                <a:cs typeface="Trebuchet MS"/>
              </a:rPr>
              <a:t>pada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l</a:t>
            </a:r>
            <a:r>
              <a:rPr sz="1800" spc="-125" dirty="0">
                <a:latin typeface="Trebuchet MS"/>
                <a:cs typeface="Trebuchet MS"/>
              </a:rPr>
              <a:t>l</a:t>
            </a:r>
            <a:r>
              <a:rPr sz="1800" spc="-90" dirty="0">
                <a:latin typeface="Trebuchet MS"/>
                <a:cs typeface="Trebuchet MS"/>
              </a:rPr>
              <a:t>ah.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929" y="377399"/>
            <a:ext cx="8534525" cy="476605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0">
              <a:lnSpc>
                <a:spcPct val="100000"/>
              </a:lnSpc>
              <a:spcBef>
                <a:spcPts val="100"/>
              </a:spcBef>
            </a:pPr>
            <a:r>
              <a:rPr spc="-620" dirty="0"/>
              <a:t>5.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23994" y="1537538"/>
            <a:ext cx="308165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600" spc="75" dirty="0">
                <a:latin typeface="Trebuchet MS"/>
                <a:cs typeface="Trebuchet MS"/>
              </a:rPr>
              <a:t>Ada</a:t>
            </a:r>
            <a:r>
              <a:rPr sz="3600" spc="-350" dirty="0">
                <a:latin typeface="Trebuchet MS"/>
                <a:cs typeface="Trebuchet MS"/>
              </a:rPr>
              <a:t> </a:t>
            </a:r>
            <a:r>
              <a:rPr sz="3600" spc="35" dirty="0">
                <a:latin typeface="Trebuchet MS"/>
                <a:cs typeface="Trebuchet MS"/>
              </a:rPr>
              <a:t>komi</a:t>
            </a:r>
            <a:r>
              <a:rPr sz="3600" spc="10" dirty="0">
                <a:latin typeface="Trebuchet MS"/>
                <a:cs typeface="Trebuchet MS"/>
              </a:rPr>
              <a:t>t</a:t>
            </a:r>
            <a:r>
              <a:rPr sz="3600" spc="65" dirty="0">
                <a:latin typeface="Trebuchet MS"/>
                <a:cs typeface="Trebuchet MS"/>
              </a:rPr>
              <a:t>men</a:t>
            </a:r>
            <a:r>
              <a:rPr sz="3600" spc="-625" dirty="0">
                <a:latin typeface="Trebuchet MS"/>
                <a:cs typeface="Trebuchet MS"/>
              </a:rPr>
              <a:t>,  </a:t>
            </a:r>
            <a:r>
              <a:rPr sz="3600" spc="120" dirty="0">
                <a:latin typeface="Trebuchet MS"/>
                <a:cs typeface="Trebuchet MS"/>
              </a:rPr>
              <a:t>rasa</a:t>
            </a:r>
            <a:r>
              <a:rPr sz="3600" spc="-340" dirty="0">
                <a:latin typeface="Trebuchet MS"/>
                <a:cs typeface="Trebuchet MS"/>
              </a:rPr>
              <a:t> </a:t>
            </a:r>
            <a:r>
              <a:rPr sz="3600" spc="20" dirty="0">
                <a:latin typeface="Trebuchet MS"/>
                <a:cs typeface="Trebuchet MS"/>
              </a:rPr>
              <a:t>saling  </a:t>
            </a:r>
            <a:r>
              <a:rPr sz="3600" spc="65" dirty="0">
                <a:latin typeface="Trebuchet MS"/>
                <a:cs typeface="Trebuchet MS"/>
              </a:rPr>
              <a:t>percaya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27986" y="1397000"/>
            <a:ext cx="4893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20" dirty="0">
                <a:solidFill>
                  <a:srgbClr val="0D0D0D"/>
                </a:solidFill>
                <a:latin typeface="Trebuchet MS"/>
                <a:cs typeface="Trebuchet MS"/>
              </a:rPr>
              <a:t>Yesus</a:t>
            </a:r>
            <a:r>
              <a:rPr sz="6600" spc="-6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6600" spc="25" dirty="0">
                <a:solidFill>
                  <a:srgbClr val="0D0D0D"/>
                </a:solidFill>
                <a:latin typeface="Trebuchet MS"/>
                <a:cs typeface="Trebuchet MS"/>
              </a:rPr>
              <a:t>Kristus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4841" y="2998673"/>
            <a:ext cx="6544309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Tidak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ada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kasih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yang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lebih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besar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dari</a:t>
            </a: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pada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kasih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rang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ikan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nya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anya</a:t>
            </a:r>
            <a:r>
              <a:rPr sz="2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untuk  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sahabat-sahabatnya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7704" y="4270260"/>
            <a:ext cx="230124" cy="21943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76998" y="3245104"/>
            <a:ext cx="478790" cy="527685"/>
            <a:chOff x="676998" y="3245104"/>
            <a:chExt cx="478790" cy="527685"/>
          </a:xfrm>
        </p:grpSpPr>
        <p:sp>
          <p:nvSpPr>
            <p:cNvPr id="7" name="object 7"/>
            <p:cNvSpPr/>
            <p:nvPr/>
          </p:nvSpPr>
          <p:spPr>
            <a:xfrm>
              <a:off x="837501" y="3245104"/>
              <a:ext cx="318770" cy="311785"/>
            </a:xfrm>
            <a:custGeom>
              <a:avLst/>
              <a:gdLst/>
              <a:ahLst/>
              <a:cxnLst/>
              <a:rect l="l" t="t" r="r" b="b"/>
              <a:pathLst>
                <a:path w="318769" h="311785">
                  <a:moveTo>
                    <a:pt x="81330" y="126"/>
                  </a:moveTo>
                  <a:lnTo>
                    <a:pt x="74803" y="6095"/>
                  </a:lnTo>
                  <a:lnTo>
                    <a:pt x="75057" y="9778"/>
                  </a:lnTo>
                  <a:lnTo>
                    <a:pt x="86004" y="95757"/>
                  </a:lnTo>
                  <a:lnTo>
                    <a:pt x="86258" y="99313"/>
                  </a:lnTo>
                  <a:lnTo>
                    <a:pt x="4597" y="174116"/>
                  </a:lnTo>
                  <a:lnTo>
                    <a:pt x="2171" y="176148"/>
                  </a:lnTo>
                  <a:lnTo>
                    <a:pt x="241" y="179958"/>
                  </a:lnTo>
                  <a:lnTo>
                    <a:pt x="0" y="181737"/>
                  </a:lnTo>
                  <a:lnTo>
                    <a:pt x="2425" y="185293"/>
                  </a:lnTo>
                  <a:lnTo>
                    <a:pt x="7645" y="187070"/>
                  </a:lnTo>
                  <a:lnTo>
                    <a:pt x="93306" y="203072"/>
                  </a:lnTo>
                  <a:lnTo>
                    <a:pt x="96647" y="203962"/>
                  </a:lnTo>
                  <a:lnTo>
                    <a:pt x="142494" y="304799"/>
                  </a:lnTo>
                  <a:lnTo>
                    <a:pt x="145021" y="309625"/>
                  </a:lnTo>
                  <a:lnTo>
                    <a:pt x="148780" y="311657"/>
                  </a:lnTo>
                  <a:lnTo>
                    <a:pt x="150583" y="311149"/>
                  </a:lnTo>
                  <a:lnTo>
                    <a:pt x="154063" y="308736"/>
                  </a:lnTo>
                  <a:lnTo>
                    <a:pt x="155714" y="306069"/>
                  </a:lnTo>
                  <a:lnTo>
                    <a:pt x="197878" y="229488"/>
                  </a:lnTo>
                  <a:lnTo>
                    <a:pt x="199872" y="226440"/>
                  </a:lnTo>
                  <a:lnTo>
                    <a:pt x="309092" y="213994"/>
                  </a:lnTo>
                  <a:lnTo>
                    <a:pt x="312712" y="213740"/>
                  </a:lnTo>
                  <a:lnTo>
                    <a:pt x="314833" y="212851"/>
                  </a:lnTo>
                  <a:lnTo>
                    <a:pt x="316572" y="211581"/>
                  </a:lnTo>
                  <a:lnTo>
                    <a:pt x="317588" y="210438"/>
                  </a:lnTo>
                  <a:lnTo>
                    <a:pt x="318160" y="208279"/>
                  </a:lnTo>
                  <a:lnTo>
                    <a:pt x="317690" y="206501"/>
                  </a:lnTo>
                  <a:lnTo>
                    <a:pt x="316433" y="203962"/>
                  </a:lnTo>
                  <a:lnTo>
                    <a:pt x="314426" y="201548"/>
                  </a:lnTo>
                  <a:lnTo>
                    <a:pt x="255079" y="138175"/>
                  </a:lnTo>
                  <a:lnTo>
                    <a:pt x="252717" y="135381"/>
                  </a:lnTo>
                  <a:lnTo>
                    <a:pt x="249707" y="128650"/>
                  </a:lnTo>
                  <a:lnTo>
                    <a:pt x="248729" y="125094"/>
                  </a:lnTo>
                  <a:lnTo>
                    <a:pt x="248107" y="121157"/>
                  </a:lnTo>
                  <a:lnTo>
                    <a:pt x="247853" y="117601"/>
                  </a:lnTo>
                  <a:lnTo>
                    <a:pt x="247954" y="113537"/>
                  </a:lnTo>
                  <a:lnTo>
                    <a:pt x="248475" y="110616"/>
                  </a:lnTo>
                  <a:lnTo>
                    <a:pt x="274891" y="27177"/>
                  </a:lnTo>
                  <a:lnTo>
                    <a:pt x="275602" y="21589"/>
                  </a:lnTo>
                  <a:lnTo>
                    <a:pt x="274726" y="19431"/>
                  </a:lnTo>
                  <a:lnTo>
                    <a:pt x="273900" y="18033"/>
                  </a:lnTo>
                  <a:lnTo>
                    <a:pt x="272402" y="17398"/>
                  </a:lnTo>
                  <a:lnTo>
                    <a:pt x="270179" y="16890"/>
                  </a:lnTo>
                  <a:lnTo>
                    <a:pt x="267665" y="17398"/>
                  </a:lnTo>
                  <a:lnTo>
                    <a:pt x="264807" y="18287"/>
                  </a:lnTo>
                  <a:lnTo>
                    <a:pt x="185712" y="55752"/>
                  </a:lnTo>
                  <a:lnTo>
                    <a:pt x="182867" y="56768"/>
                  </a:lnTo>
                  <a:lnTo>
                    <a:pt x="178879" y="57403"/>
                  </a:lnTo>
                  <a:lnTo>
                    <a:pt x="171246" y="57531"/>
                  </a:lnTo>
                  <a:lnTo>
                    <a:pt x="167563" y="57022"/>
                  </a:lnTo>
                  <a:lnTo>
                    <a:pt x="163830" y="55752"/>
                  </a:lnTo>
                  <a:lnTo>
                    <a:pt x="160502" y="54990"/>
                  </a:lnTo>
                  <a:lnTo>
                    <a:pt x="86614" y="2793"/>
                  </a:lnTo>
                  <a:lnTo>
                    <a:pt x="83947" y="1143"/>
                  </a:lnTo>
                  <a:lnTo>
                    <a:pt x="81330" y="126"/>
                  </a:lnTo>
                  <a:close/>
                </a:path>
              </a:pathLst>
            </a:custGeom>
            <a:solidFill>
              <a:srgbClr val="F9D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998" y="3545205"/>
              <a:ext cx="226758" cy="22720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23708" y="4411903"/>
            <a:ext cx="168148" cy="1714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08649" y="2632812"/>
            <a:ext cx="152907" cy="1531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8322" y="-253746"/>
            <a:ext cx="4431665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78180">
              <a:lnSpc>
                <a:spcPct val="100000"/>
              </a:lnSpc>
              <a:spcBef>
                <a:spcPts val="105"/>
              </a:spcBef>
            </a:pPr>
            <a:r>
              <a:rPr dirty="0"/>
              <a:t>Lord </a:t>
            </a:r>
            <a:r>
              <a:rPr spc="5" dirty="0"/>
              <a:t> </a:t>
            </a:r>
            <a:r>
              <a:rPr dirty="0"/>
              <a:t>Jesus,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37791" y="3260724"/>
            <a:ext cx="52927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15" dirty="0">
                <a:latin typeface="Trebuchet MS"/>
                <a:cs typeface="Trebuchet MS"/>
              </a:rPr>
              <a:t>Be</a:t>
            </a:r>
            <a:r>
              <a:rPr sz="5400" spc="-500" dirty="0">
                <a:latin typeface="Trebuchet MS"/>
                <a:cs typeface="Trebuchet MS"/>
              </a:rPr>
              <a:t> </a:t>
            </a:r>
            <a:r>
              <a:rPr sz="5400" spc="204" dirty="0">
                <a:latin typeface="Trebuchet MS"/>
                <a:cs typeface="Trebuchet MS"/>
              </a:rPr>
              <a:t>my</a:t>
            </a:r>
            <a:r>
              <a:rPr sz="5400" spc="-500" dirty="0">
                <a:latin typeface="Trebuchet MS"/>
                <a:cs typeface="Trebuchet MS"/>
              </a:rPr>
              <a:t> </a:t>
            </a:r>
            <a:r>
              <a:rPr sz="5400" spc="105" dirty="0">
                <a:latin typeface="Trebuchet MS"/>
                <a:cs typeface="Trebuchet MS"/>
              </a:rPr>
              <a:t>best</a:t>
            </a:r>
            <a:r>
              <a:rPr sz="5400" spc="-520" dirty="0">
                <a:latin typeface="Trebuchet MS"/>
                <a:cs typeface="Trebuchet MS"/>
              </a:rPr>
              <a:t> </a:t>
            </a:r>
            <a:r>
              <a:rPr sz="5400" spc="-150" dirty="0">
                <a:latin typeface="Trebuchet MS"/>
                <a:cs typeface="Trebuchet MS"/>
              </a:rPr>
              <a:t>frie</a:t>
            </a:r>
            <a:r>
              <a:rPr sz="5400" spc="-195" dirty="0">
                <a:latin typeface="Trebuchet MS"/>
                <a:cs typeface="Trebuchet MS"/>
              </a:rPr>
              <a:t>n</a:t>
            </a:r>
            <a:r>
              <a:rPr sz="5400" spc="35" dirty="0">
                <a:latin typeface="Trebuchet MS"/>
                <a:cs typeface="Trebuchet MS"/>
              </a:rPr>
              <a:t>d</a:t>
            </a:r>
            <a:endParaRPr sz="54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9592" y="733551"/>
            <a:ext cx="1027430" cy="1073785"/>
            <a:chOff x="499592" y="733551"/>
            <a:chExt cx="1027430" cy="1073785"/>
          </a:xfrm>
        </p:grpSpPr>
        <p:sp>
          <p:nvSpPr>
            <p:cNvPr id="6" name="object 6"/>
            <p:cNvSpPr/>
            <p:nvPr/>
          </p:nvSpPr>
          <p:spPr>
            <a:xfrm>
              <a:off x="537692" y="771651"/>
              <a:ext cx="951230" cy="997585"/>
            </a:xfrm>
            <a:custGeom>
              <a:avLst/>
              <a:gdLst/>
              <a:ahLst/>
              <a:cxnLst/>
              <a:rect l="l" t="t" r="r" b="b"/>
              <a:pathLst>
                <a:path w="951230" h="997585">
                  <a:moveTo>
                    <a:pt x="364845" y="0"/>
                  </a:moveTo>
                  <a:lnTo>
                    <a:pt x="321983" y="350774"/>
                  </a:lnTo>
                  <a:lnTo>
                    <a:pt x="0" y="497332"/>
                  </a:lnTo>
                  <a:lnTo>
                    <a:pt x="320662" y="646176"/>
                  </a:lnTo>
                  <a:lnTo>
                    <a:pt x="360375" y="997331"/>
                  </a:lnTo>
                  <a:lnTo>
                    <a:pt x="601408" y="738632"/>
                  </a:lnTo>
                  <a:lnTo>
                    <a:pt x="947953" y="809244"/>
                  </a:lnTo>
                  <a:lnTo>
                    <a:pt x="776249" y="500252"/>
                  </a:lnTo>
                  <a:lnTo>
                    <a:pt x="950747" y="192786"/>
                  </a:lnTo>
                  <a:lnTo>
                    <a:pt x="603554" y="260603"/>
                  </a:lnTo>
                  <a:lnTo>
                    <a:pt x="364845" y="0"/>
                  </a:lnTo>
                  <a:close/>
                </a:path>
              </a:pathLst>
            </a:custGeom>
            <a:solidFill>
              <a:srgbClr val="824A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692" y="771651"/>
              <a:ext cx="951230" cy="997585"/>
            </a:xfrm>
            <a:custGeom>
              <a:avLst/>
              <a:gdLst/>
              <a:ahLst/>
              <a:cxnLst/>
              <a:rect l="l" t="t" r="r" b="b"/>
              <a:pathLst>
                <a:path w="951230" h="997585">
                  <a:moveTo>
                    <a:pt x="0" y="497332"/>
                  </a:moveTo>
                  <a:lnTo>
                    <a:pt x="321983" y="350774"/>
                  </a:lnTo>
                  <a:lnTo>
                    <a:pt x="364845" y="0"/>
                  </a:lnTo>
                  <a:lnTo>
                    <a:pt x="603554" y="260603"/>
                  </a:lnTo>
                  <a:lnTo>
                    <a:pt x="950747" y="192786"/>
                  </a:lnTo>
                  <a:lnTo>
                    <a:pt x="776249" y="500252"/>
                  </a:lnTo>
                  <a:lnTo>
                    <a:pt x="947953" y="809244"/>
                  </a:lnTo>
                  <a:lnTo>
                    <a:pt x="601408" y="738632"/>
                  </a:lnTo>
                  <a:lnTo>
                    <a:pt x="360375" y="997331"/>
                  </a:lnTo>
                  <a:lnTo>
                    <a:pt x="320662" y="646176"/>
                  </a:lnTo>
                  <a:lnTo>
                    <a:pt x="0" y="497332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588897" y="383920"/>
            <a:ext cx="679450" cy="657225"/>
            <a:chOff x="1588897" y="383920"/>
            <a:chExt cx="679450" cy="657225"/>
          </a:xfrm>
        </p:grpSpPr>
        <p:sp>
          <p:nvSpPr>
            <p:cNvPr id="9" name="object 9"/>
            <p:cNvSpPr/>
            <p:nvPr/>
          </p:nvSpPr>
          <p:spPr>
            <a:xfrm>
              <a:off x="1626997" y="422020"/>
              <a:ext cx="603250" cy="581025"/>
            </a:xfrm>
            <a:custGeom>
              <a:avLst/>
              <a:gdLst/>
              <a:ahLst/>
              <a:cxnLst/>
              <a:rect l="l" t="t" r="r" b="b"/>
              <a:pathLst>
                <a:path w="603250" h="581025">
                  <a:moveTo>
                    <a:pt x="310895" y="0"/>
                  </a:moveTo>
                  <a:lnTo>
                    <a:pt x="213232" y="189991"/>
                  </a:lnTo>
                  <a:lnTo>
                    <a:pt x="0" y="205739"/>
                  </a:lnTo>
                  <a:lnTo>
                    <a:pt x="150748" y="357377"/>
                  </a:lnTo>
                  <a:lnTo>
                    <a:pt x="99821" y="564895"/>
                  </a:lnTo>
                  <a:lnTo>
                    <a:pt x="290702" y="468502"/>
                  </a:lnTo>
                  <a:lnTo>
                    <a:pt x="472439" y="581025"/>
                  </a:lnTo>
                  <a:lnTo>
                    <a:pt x="439673" y="369824"/>
                  </a:lnTo>
                  <a:lnTo>
                    <a:pt x="602995" y="231901"/>
                  </a:lnTo>
                  <a:lnTo>
                    <a:pt x="391921" y="197738"/>
                  </a:lnTo>
                  <a:lnTo>
                    <a:pt x="310895" y="0"/>
                  </a:lnTo>
                  <a:close/>
                </a:path>
              </a:pathLst>
            </a:custGeom>
            <a:solidFill>
              <a:srgbClr val="824A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6997" y="422020"/>
              <a:ext cx="603250" cy="581025"/>
            </a:xfrm>
            <a:custGeom>
              <a:avLst/>
              <a:gdLst/>
              <a:ahLst/>
              <a:cxnLst/>
              <a:rect l="l" t="t" r="r" b="b"/>
              <a:pathLst>
                <a:path w="603250" h="581025">
                  <a:moveTo>
                    <a:pt x="0" y="205739"/>
                  </a:moveTo>
                  <a:lnTo>
                    <a:pt x="213232" y="189991"/>
                  </a:lnTo>
                  <a:lnTo>
                    <a:pt x="310895" y="0"/>
                  </a:lnTo>
                  <a:lnTo>
                    <a:pt x="391921" y="197738"/>
                  </a:lnTo>
                  <a:lnTo>
                    <a:pt x="602995" y="231901"/>
                  </a:lnTo>
                  <a:lnTo>
                    <a:pt x="439673" y="369824"/>
                  </a:lnTo>
                  <a:lnTo>
                    <a:pt x="472439" y="581025"/>
                  </a:lnTo>
                  <a:lnTo>
                    <a:pt x="290702" y="468502"/>
                  </a:lnTo>
                  <a:lnTo>
                    <a:pt x="99821" y="564895"/>
                  </a:lnTo>
                  <a:lnTo>
                    <a:pt x="150748" y="357377"/>
                  </a:lnTo>
                  <a:lnTo>
                    <a:pt x="0" y="205739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634985" y="3661155"/>
            <a:ext cx="1040765" cy="1072515"/>
            <a:chOff x="7634985" y="3661155"/>
            <a:chExt cx="1040765" cy="1072515"/>
          </a:xfrm>
        </p:grpSpPr>
        <p:sp>
          <p:nvSpPr>
            <p:cNvPr id="12" name="object 12"/>
            <p:cNvSpPr/>
            <p:nvPr/>
          </p:nvSpPr>
          <p:spPr>
            <a:xfrm>
              <a:off x="7673085" y="3699255"/>
              <a:ext cx="964565" cy="996315"/>
            </a:xfrm>
            <a:custGeom>
              <a:avLst/>
              <a:gdLst/>
              <a:ahLst/>
              <a:cxnLst/>
              <a:rect l="l" t="t" r="r" b="b"/>
              <a:pathLst>
                <a:path w="964565" h="996314">
                  <a:moveTo>
                    <a:pt x="575564" y="0"/>
                  </a:moveTo>
                  <a:lnTo>
                    <a:pt x="350139" y="272148"/>
                  </a:lnTo>
                  <a:lnTo>
                    <a:pt x="0" y="221526"/>
                  </a:lnTo>
                  <a:lnTo>
                    <a:pt x="189484" y="520052"/>
                  </a:lnTo>
                  <a:lnTo>
                    <a:pt x="33274" y="837044"/>
                  </a:lnTo>
                  <a:lnTo>
                    <a:pt x="375920" y="749414"/>
                  </a:lnTo>
                  <a:lnTo>
                    <a:pt x="629412" y="995934"/>
                  </a:lnTo>
                  <a:lnTo>
                    <a:pt x="651637" y="643255"/>
                  </a:lnTo>
                  <a:lnTo>
                    <a:pt x="964565" y="478624"/>
                  </a:lnTo>
                  <a:lnTo>
                    <a:pt x="635762" y="348297"/>
                  </a:lnTo>
                  <a:lnTo>
                    <a:pt x="575564" y="0"/>
                  </a:lnTo>
                  <a:close/>
                </a:path>
              </a:pathLst>
            </a:custGeom>
            <a:solidFill>
              <a:srgbClr val="824A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73085" y="3699255"/>
              <a:ext cx="964565" cy="996315"/>
            </a:xfrm>
            <a:custGeom>
              <a:avLst/>
              <a:gdLst/>
              <a:ahLst/>
              <a:cxnLst/>
              <a:rect l="l" t="t" r="r" b="b"/>
              <a:pathLst>
                <a:path w="964565" h="996314">
                  <a:moveTo>
                    <a:pt x="0" y="221526"/>
                  </a:moveTo>
                  <a:lnTo>
                    <a:pt x="350139" y="272148"/>
                  </a:lnTo>
                  <a:lnTo>
                    <a:pt x="575564" y="0"/>
                  </a:lnTo>
                  <a:lnTo>
                    <a:pt x="635762" y="348297"/>
                  </a:lnTo>
                  <a:lnTo>
                    <a:pt x="964565" y="478624"/>
                  </a:lnTo>
                  <a:lnTo>
                    <a:pt x="651637" y="643255"/>
                  </a:lnTo>
                  <a:lnTo>
                    <a:pt x="629412" y="995934"/>
                  </a:lnTo>
                  <a:lnTo>
                    <a:pt x="375920" y="749414"/>
                  </a:lnTo>
                  <a:lnTo>
                    <a:pt x="33274" y="837044"/>
                  </a:lnTo>
                  <a:lnTo>
                    <a:pt x="189484" y="520052"/>
                  </a:lnTo>
                  <a:lnTo>
                    <a:pt x="0" y="221526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328279" y="2527554"/>
            <a:ext cx="571500" cy="551815"/>
            <a:chOff x="8328279" y="2527554"/>
            <a:chExt cx="571500" cy="551815"/>
          </a:xfrm>
        </p:grpSpPr>
        <p:sp>
          <p:nvSpPr>
            <p:cNvPr id="15" name="object 15"/>
            <p:cNvSpPr/>
            <p:nvPr/>
          </p:nvSpPr>
          <p:spPr>
            <a:xfrm>
              <a:off x="8366379" y="2565654"/>
              <a:ext cx="495300" cy="475615"/>
            </a:xfrm>
            <a:custGeom>
              <a:avLst/>
              <a:gdLst/>
              <a:ahLst/>
              <a:cxnLst/>
              <a:rect l="l" t="t" r="r" b="b"/>
              <a:pathLst>
                <a:path w="495300" h="475614">
                  <a:moveTo>
                    <a:pt x="103886" y="0"/>
                  </a:moveTo>
                  <a:lnTo>
                    <a:pt x="132715" y="172973"/>
                  </a:lnTo>
                  <a:lnTo>
                    <a:pt x="0" y="287654"/>
                  </a:lnTo>
                  <a:lnTo>
                    <a:pt x="173481" y="313816"/>
                  </a:lnTo>
                  <a:lnTo>
                    <a:pt x="241553" y="475488"/>
                  </a:lnTo>
                  <a:lnTo>
                    <a:pt x="320040" y="318643"/>
                  </a:lnTo>
                  <a:lnTo>
                    <a:pt x="494792" y="303910"/>
                  </a:lnTo>
                  <a:lnTo>
                    <a:pt x="369824" y="180720"/>
                  </a:lnTo>
                  <a:lnTo>
                    <a:pt x="409701" y="9906"/>
                  </a:lnTo>
                  <a:lnTo>
                    <a:pt x="254000" y="90804"/>
                  </a:lnTo>
                  <a:lnTo>
                    <a:pt x="103886" y="0"/>
                  </a:lnTo>
                  <a:close/>
                </a:path>
              </a:pathLst>
            </a:custGeom>
            <a:solidFill>
              <a:srgbClr val="824A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66379" y="2565654"/>
              <a:ext cx="495300" cy="475615"/>
            </a:xfrm>
            <a:custGeom>
              <a:avLst/>
              <a:gdLst/>
              <a:ahLst/>
              <a:cxnLst/>
              <a:rect l="l" t="t" r="r" b="b"/>
              <a:pathLst>
                <a:path w="495300" h="475614">
                  <a:moveTo>
                    <a:pt x="103886" y="0"/>
                  </a:moveTo>
                  <a:lnTo>
                    <a:pt x="254000" y="90804"/>
                  </a:lnTo>
                  <a:lnTo>
                    <a:pt x="409701" y="9906"/>
                  </a:lnTo>
                  <a:lnTo>
                    <a:pt x="369824" y="180720"/>
                  </a:lnTo>
                  <a:lnTo>
                    <a:pt x="494792" y="303910"/>
                  </a:lnTo>
                  <a:lnTo>
                    <a:pt x="320040" y="318643"/>
                  </a:lnTo>
                  <a:lnTo>
                    <a:pt x="241553" y="475488"/>
                  </a:lnTo>
                  <a:lnTo>
                    <a:pt x="173481" y="313816"/>
                  </a:lnTo>
                  <a:lnTo>
                    <a:pt x="0" y="287654"/>
                  </a:lnTo>
                  <a:lnTo>
                    <a:pt x="132715" y="172973"/>
                  </a:lnTo>
                  <a:lnTo>
                    <a:pt x="103886" y="0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67868" y="496823"/>
            <a:ext cx="8145780" cy="4451985"/>
            <a:chOff x="467868" y="496823"/>
            <a:chExt cx="8145780" cy="4451985"/>
          </a:xfrm>
        </p:grpSpPr>
        <p:sp>
          <p:nvSpPr>
            <p:cNvPr id="4" name="object 4"/>
            <p:cNvSpPr/>
            <p:nvPr/>
          </p:nvSpPr>
          <p:spPr>
            <a:xfrm>
              <a:off x="734568" y="763523"/>
              <a:ext cx="7879080" cy="4185285"/>
            </a:xfrm>
            <a:custGeom>
              <a:avLst/>
              <a:gdLst/>
              <a:ahLst/>
              <a:cxnLst/>
              <a:rect l="l" t="t" r="r" b="b"/>
              <a:pathLst>
                <a:path w="7879080" h="4185285">
                  <a:moveTo>
                    <a:pt x="0" y="0"/>
                  </a:moveTo>
                  <a:lnTo>
                    <a:pt x="231305" y="4184904"/>
                  </a:lnTo>
                  <a:lnTo>
                    <a:pt x="7770622" y="3982516"/>
                  </a:lnTo>
                  <a:lnTo>
                    <a:pt x="7879080" y="260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36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5968" y="534923"/>
              <a:ext cx="7879080" cy="4185285"/>
            </a:xfrm>
            <a:custGeom>
              <a:avLst/>
              <a:gdLst/>
              <a:ahLst/>
              <a:cxnLst/>
              <a:rect l="l" t="t" r="r" b="b"/>
              <a:pathLst>
                <a:path w="7879080" h="4185285">
                  <a:moveTo>
                    <a:pt x="0" y="0"/>
                  </a:moveTo>
                  <a:lnTo>
                    <a:pt x="231305" y="4184904"/>
                  </a:lnTo>
                  <a:lnTo>
                    <a:pt x="7770622" y="3982516"/>
                  </a:lnTo>
                  <a:lnTo>
                    <a:pt x="7879080" y="260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5968" y="534923"/>
              <a:ext cx="7879080" cy="4185285"/>
            </a:xfrm>
            <a:custGeom>
              <a:avLst/>
              <a:gdLst/>
              <a:ahLst/>
              <a:cxnLst/>
              <a:rect l="l" t="t" r="r" b="b"/>
              <a:pathLst>
                <a:path w="7879080" h="4185285">
                  <a:moveTo>
                    <a:pt x="0" y="0"/>
                  </a:moveTo>
                  <a:lnTo>
                    <a:pt x="7879080" y="260223"/>
                  </a:lnTo>
                  <a:lnTo>
                    <a:pt x="7770622" y="3982516"/>
                  </a:lnTo>
                  <a:lnTo>
                    <a:pt x="231305" y="4184904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898" y="1010731"/>
              <a:ext cx="1945894" cy="4100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7317" y="1108063"/>
              <a:ext cx="1324131" cy="33325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1298" y="1850898"/>
            <a:ext cx="6807200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135" dirty="0">
                <a:latin typeface="Trebuchet MS"/>
                <a:cs typeface="Trebuchet MS"/>
              </a:rPr>
              <a:t>S</a:t>
            </a:r>
            <a:r>
              <a:rPr sz="3000" spc="160" dirty="0">
                <a:latin typeface="Trebuchet MS"/>
                <a:cs typeface="Trebuchet MS"/>
              </a:rPr>
              <a:t>u</a:t>
            </a:r>
            <a:r>
              <a:rPr sz="3000" spc="70" dirty="0">
                <a:latin typeface="Trebuchet MS"/>
                <a:cs typeface="Trebuchet MS"/>
              </a:rPr>
              <a:t>dahkah</a:t>
            </a:r>
            <a:r>
              <a:rPr sz="3000" spc="-275" dirty="0">
                <a:latin typeface="Trebuchet MS"/>
                <a:cs typeface="Trebuchet MS"/>
              </a:rPr>
              <a:t> </a:t>
            </a:r>
            <a:r>
              <a:rPr sz="3000" spc="65" dirty="0">
                <a:latin typeface="Trebuchet MS"/>
                <a:cs typeface="Trebuchet MS"/>
              </a:rPr>
              <a:t>aku</a:t>
            </a:r>
            <a:r>
              <a:rPr sz="3000" spc="-280" dirty="0">
                <a:latin typeface="Trebuchet MS"/>
                <a:cs typeface="Trebuchet MS"/>
              </a:rPr>
              <a:t> </a:t>
            </a:r>
            <a:r>
              <a:rPr sz="3000" spc="-40" dirty="0">
                <a:latin typeface="Trebuchet MS"/>
                <a:cs typeface="Trebuchet MS"/>
              </a:rPr>
              <a:t>menjadi</a:t>
            </a:r>
            <a:r>
              <a:rPr sz="3000" spc="-275" dirty="0">
                <a:latin typeface="Trebuchet MS"/>
                <a:cs typeface="Trebuchet MS"/>
              </a:rPr>
              <a:t> </a:t>
            </a:r>
            <a:r>
              <a:rPr sz="3000" spc="100" dirty="0">
                <a:latin typeface="Trebuchet MS"/>
                <a:cs typeface="Trebuchet MS"/>
              </a:rPr>
              <a:t>sahabat</a:t>
            </a:r>
            <a:r>
              <a:rPr sz="3000" spc="-275" dirty="0">
                <a:latin typeface="Trebuchet MS"/>
                <a:cs typeface="Trebuchet MS"/>
              </a:rPr>
              <a:t> </a:t>
            </a:r>
            <a:r>
              <a:rPr sz="3000" spc="85" dirty="0">
                <a:latin typeface="Trebuchet MS"/>
                <a:cs typeface="Trebuchet MS"/>
              </a:rPr>
              <a:t>yang  </a:t>
            </a:r>
            <a:r>
              <a:rPr sz="3000" spc="35" dirty="0">
                <a:latin typeface="Trebuchet MS"/>
                <a:cs typeface="Trebuchet MS"/>
              </a:rPr>
              <a:t>baik</a:t>
            </a:r>
            <a:r>
              <a:rPr sz="3000" spc="-280" dirty="0">
                <a:latin typeface="Trebuchet MS"/>
                <a:cs typeface="Trebuchet MS"/>
              </a:rPr>
              <a:t> </a:t>
            </a:r>
            <a:r>
              <a:rPr sz="3000" spc="55" dirty="0">
                <a:latin typeface="Trebuchet MS"/>
                <a:cs typeface="Trebuchet MS"/>
              </a:rPr>
              <a:t>bagi</a:t>
            </a:r>
            <a:r>
              <a:rPr sz="3000" spc="-270" dirty="0">
                <a:latin typeface="Trebuchet MS"/>
                <a:cs typeface="Trebuchet MS"/>
              </a:rPr>
              <a:t> </a:t>
            </a:r>
            <a:r>
              <a:rPr sz="3000" spc="120" dirty="0">
                <a:latin typeface="Trebuchet MS"/>
                <a:cs typeface="Trebuchet MS"/>
              </a:rPr>
              <a:t>sahab</a:t>
            </a:r>
            <a:r>
              <a:rPr sz="3000" spc="105" dirty="0">
                <a:latin typeface="Trebuchet MS"/>
                <a:cs typeface="Trebuchet MS"/>
              </a:rPr>
              <a:t>a</a:t>
            </a:r>
            <a:r>
              <a:rPr sz="3000" spc="20" dirty="0">
                <a:latin typeface="Trebuchet MS"/>
                <a:cs typeface="Trebuchet MS"/>
              </a:rPr>
              <a:t>tk</a:t>
            </a:r>
            <a:r>
              <a:rPr sz="3000" spc="15" dirty="0">
                <a:latin typeface="Trebuchet MS"/>
                <a:cs typeface="Trebuchet MS"/>
              </a:rPr>
              <a:t>u</a:t>
            </a:r>
            <a:r>
              <a:rPr sz="3000" spc="285" dirty="0">
                <a:latin typeface="Trebuchet MS"/>
                <a:cs typeface="Trebuchet MS"/>
              </a:rPr>
              <a:t>?</a:t>
            </a:r>
            <a:endParaRPr sz="3000" dirty="0">
              <a:latin typeface="Trebuchet MS"/>
              <a:cs typeface="Trebuchet MS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3000" spc="135" dirty="0">
                <a:latin typeface="Trebuchet MS"/>
                <a:cs typeface="Trebuchet MS"/>
              </a:rPr>
              <a:t>S</a:t>
            </a:r>
            <a:r>
              <a:rPr sz="3000" spc="160" dirty="0">
                <a:latin typeface="Trebuchet MS"/>
                <a:cs typeface="Trebuchet MS"/>
              </a:rPr>
              <a:t>u</a:t>
            </a:r>
            <a:r>
              <a:rPr sz="3000" spc="70" dirty="0">
                <a:latin typeface="Trebuchet MS"/>
                <a:cs typeface="Trebuchet MS"/>
              </a:rPr>
              <a:t>dahkah</a:t>
            </a:r>
            <a:r>
              <a:rPr sz="3000" spc="-275" dirty="0">
                <a:latin typeface="Trebuchet MS"/>
                <a:cs typeface="Trebuchet MS"/>
              </a:rPr>
              <a:t> </a:t>
            </a:r>
            <a:r>
              <a:rPr sz="3000" spc="65" dirty="0">
                <a:latin typeface="Trebuchet MS"/>
                <a:cs typeface="Trebuchet MS"/>
              </a:rPr>
              <a:t>aku</a:t>
            </a:r>
            <a:r>
              <a:rPr sz="3000" spc="-280" dirty="0">
                <a:latin typeface="Trebuchet MS"/>
                <a:cs typeface="Trebuchet MS"/>
              </a:rPr>
              <a:t> </a:t>
            </a:r>
            <a:r>
              <a:rPr sz="3000" spc="45" dirty="0">
                <a:latin typeface="Trebuchet MS"/>
                <a:cs typeface="Trebuchet MS"/>
              </a:rPr>
              <a:t>berdoa</a:t>
            </a:r>
            <a:r>
              <a:rPr sz="3000" spc="-290" dirty="0">
                <a:latin typeface="Trebuchet MS"/>
                <a:cs typeface="Trebuchet MS"/>
              </a:rPr>
              <a:t> </a:t>
            </a:r>
            <a:r>
              <a:rPr sz="3000" spc="65" dirty="0">
                <a:latin typeface="Trebuchet MS"/>
                <a:cs typeface="Trebuchet MS"/>
              </a:rPr>
              <a:t>bag</a:t>
            </a:r>
            <a:r>
              <a:rPr sz="3000" spc="40" dirty="0">
                <a:latin typeface="Trebuchet MS"/>
                <a:cs typeface="Trebuchet MS"/>
              </a:rPr>
              <a:t>i</a:t>
            </a:r>
            <a:r>
              <a:rPr sz="3000" spc="80" dirty="0">
                <a:latin typeface="Trebuchet MS"/>
                <a:cs typeface="Trebuchet MS"/>
              </a:rPr>
              <a:t>nya</a:t>
            </a:r>
            <a:r>
              <a:rPr sz="3000" spc="280" dirty="0">
                <a:latin typeface="Trebuchet MS"/>
                <a:cs typeface="Trebuchet MS"/>
              </a:rPr>
              <a:t>?</a:t>
            </a:r>
            <a:endParaRPr sz="3000" dirty="0">
              <a:latin typeface="Trebuchet MS"/>
              <a:cs typeface="Trebuchet MS"/>
            </a:endParaRPr>
          </a:p>
          <a:p>
            <a:pPr marL="527685" marR="415290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3000" spc="85" dirty="0">
                <a:latin typeface="Trebuchet MS"/>
                <a:cs typeface="Trebuchet MS"/>
              </a:rPr>
              <a:t>Ap</a:t>
            </a:r>
            <a:r>
              <a:rPr sz="3000" spc="70" dirty="0">
                <a:latin typeface="Trebuchet MS"/>
                <a:cs typeface="Trebuchet MS"/>
              </a:rPr>
              <a:t>a</a:t>
            </a:r>
            <a:r>
              <a:rPr sz="3000" spc="75" dirty="0">
                <a:latin typeface="Trebuchet MS"/>
                <a:cs typeface="Trebuchet MS"/>
              </a:rPr>
              <a:t>kah</a:t>
            </a:r>
            <a:r>
              <a:rPr sz="3000" spc="-270" dirty="0">
                <a:latin typeface="Trebuchet MS"/>
                <a:cs typeface="Trebuchet MS"/>
              </a:rPr>
              <a:t> </a:t>
            </a:r>
            <a:r>
              <a:rPr sz="3000" spc="55" dirty="0">
                <a:latin typeface="Trebuchet MS"/>
                <a:cs typeface="Trebuchet MS"/>
              </a:rPr>
              <a:t>kas</a:t>
            </a:r>
            <a:r>
              <a:rPr sz="3000" spc="35" dirty="0">
                <a:latin typeface="Trebuchet MS"/>
                <a:cs typeface="Trebuchet MS"/>
              </a:rPr>
              <a:t>i</a:t>
            </a:r>
            <a:r>
              <a:rPr sz="3000" spc="25" dirty="0">
                <a:latin typeface="Trebuchet MS"/>
                <a:cs typeface="Trebuchet MS"/>
              </a:rPr>
              <a:t>h</a:t>
            </a:r>
            <a:r>
              <a:rPr sz="3000" spc="-280" dirty="0">
                <a:latin typeface="Trebuchet MS"/>
                <a:cs typeface="Trebuchet MS"/>
              </a:rPr>
              <a:t> </a:t>
            </a:r>
            <a:r>
              <a:rPr sz="3000" spc="-90" dirty="0">
                <a:latin typeface="Trebuchet MS"/>
                <a:cs typeface="Trebuchet MS"/>
              </a:rPr>
              <a:t>Kr</a:t>
            </a:r>
            <a:r>
              <a:rPr sz="3000" spc="-50" dirty="0">
                <a:latin typeface="Trebuchet MS"/>
                <a:cs typeface="Trebuchet MS"/>
              </a:rPr>
              <a:t>i</a:t>
            </a:r>
            <a:r>
              <a:rPr sz="3000" spc="80" dirty="0">
                <a:latin typeface="Trebuchet MS"/>
                <a:cs typeface="Trebuchet MS"/>
              </a:rPr>
              <a:t>stus</a:t>
            </a:r>
            <a:r>
              <a:rPr sz="3000" spc="-315" dirty="0">
                <a:latin typeface="Trebuchet MS"/>
                <a:cs typeface="Trebuchet MS"/>
              </a:rPr>
              <a:t> </a:t>
            </a:r>
            <a:r>
              <a:rPr sz="3000" spc="100" dirty="0">
                <a:latin typeface="Trebuchet MS"/>
                <a:cs typeface="Trebuchet MS"/>
              </a:rPr>
              <a:t>ada</a:t>
            </a:r>
            <a:r>
              <a:rPr sz="3000" spc="-275" dirty="0">
                <a:latin typeface="Trebuchet MS"/>
                <a:cs typeface="Trebuchet MS"/>
              </a:rPr>
              <a:t> </a:t>
            </a:r>
            <a:r>
              <a:rPr sz="3000" spc="-80" dirty="0">
                <a:latin typeface="Trebuchet MS"/>
                <a:cs typeface="Trebuchet MS"/>
              </a:rPr>
              <a:t>di</a:t>
            </a:r>
            <a:r>
              <a:rPr sz="3000" spc="-290" dirty="0">
                <a:latin typeface="Trebuchet MS"/>
                <a:cs typeface="Trebuchet MS"/>
              </a:rPr>
              <a:t> </a:t>
            </a:r>
            <a:r>
              <a:rPr sz="3000" spc="55" dirty="0">
                <a:latin typeface="Trebuchet MS"/>
                <a:cs typeface="Trebuchet MS"/>
              </a:rPr>
              <a:t>antara  </a:t>
            </a:r>
            <a:r>
              <a:rPr sz="3000" spc="75" dirty="0">
                <a:latin typeface="Trebuchet MS"/>
                <a:cs typeface="Trebuchet MS"/>
              </a:rPr>
              <a:t>persahaba</a:t>
            </a:r>
            <a:r>
              <a:rPr sz="3000" spc="50" dirty="0">
                <a:latin typeface="Trebuchet MS"/>
                <a:cs typeface="Trebuchet MS"/>
              </a:rPr>
              <a:t>t</a:t>
            </a:r>
            <a:r>
              <a:rPr sz="3000" spc="85" dirty="0">
                <a:latin typeface="Trebuchet MS"/>
                <a:cs typeface="Trebuchet MS"/>
              </a:rPr>
              <a:t>an</a:t>
            </a:r>
            <a:r>
              <a:rPr sz="3000" spc="-260" dirty="0">
                <a:latin typeface="Trebuchet MS"/>
                <a:cs typeface="Trebuchet MS"/>
              </a:rPr>
              <a:t> </a:t>
            </a:r>
            <a:r>
              <a:rPr sz="3000" spc="95" dirty="0">
                <a:latin typeface="Trebuchet MS"/>
                <a:cs typeface="Trebuchet MS"/>
              </a:rPr>
              <a:t>kami?</a:t>
            </a:r>
            <a:endParaRPr sz="3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72311" y="577595"/>
            <a:ext cx="6754495" cy="4253865"/>
            <a:chOff x="972311" y="577595"/>
            <a:chExt cx="6754495" cy="4253865"/>
          </a:xfrm>
        </p:grpSpPr>
        <p:sp>
          <p:nvSpPr>
            <p:cNvPr id="4" name="object 4"/>
            <p:cNvSpPr/>
            <p:nvPr/>
          </p:nvSpPr>
          <p:spPr>
            <a:xfrm>
              <a:off x="1315211" y="920495"/>
              <a:ext cx="6411595" cy="3910965"/>
            </a:xfrm>
            <a:custGeom>
              <a:avLst/>
              <a:gdLst/>
              <a:ahLst/>
              <a:cxnLst/>
              <a:rect l="l" t="t" r="r" b="b"/>
              <a:pathLst>
                <a:path w="6411595" h="3910965">
                  <a:moveTo>
                    <a:pt x="990219" y="0"/>
                  </a:moveTo>
                  <a:lnTo>
                    <a:pt x="990219" y="650620"/>
                  </a:lnTo>
                  <a:lnTo>
                    <a:pt x="0" y="597915"/>
                  </a:lnTo>
                  <a:lnTo>
                    <a:pt x="1004696" y="1546859"/>
                  </a:lnTo>
                  <a:lnTo>
                    <a:pt x="1004696" y="3910583"/>
                  </a:lnTo>
                  <a:lnTo>
                    <a:pt x="6411468" y="3476879"/>
                  </a:lnTo>
                  <a:lnTo>
                    <a:pt x="6216269" y="498728"/>
                  </a:lnTo>
                  <a:lnTo>
                    <a:pt x="990219" y="0"/>
                  </a:lnTo>
                  <a:close/>
                </a:path>
              </a:pathLst>
            </a:custGeom>
            <a:solidFill>
              <a:srgbClr val="001836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0411" y="615695"/>
              <a:ext cx="6411595" cy="3910965"/>
            </a:xfrm>
            <a:custGeom>
              <a:avLst/>
              <a:gdLst/>
              <a:ahLst/>
              <a:cxnLst/>
              <a:rect l="l" t="t" r="r" b="b"/>
              <a:pathLst>
                <a:path w="6411595" h="3910965">
                  <a:moveTo>
                    <a:pt x="990219" y="0"/>
                  </a:moveTo>
                  <a:lnTo>
                    <a:pt x="990219" y="650620"/>
                  </a:lnTo>
                  <a:lnTo>
                    <a:pt x="0" y="597915"/>
                  </a:lnTo>
                  <a:lnTo>
                    <a:pt x="1004696" y="1546859"/>
                  </a:lnTo>
                  <a:lnTo>
                    <a:pt x="1004696" y="3910583"/>
                  </a:lnTo>
                  <a:lnTo>
                    <a:pt x="6411468" y="3476879"/>
                  </a:lnTo>
                  <a:lnTo>
                    <a:pt x="6216269" y="498728"/>
                  </a:lnTo>
                  <a:lnTo>
                    <a:pt x="9902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0411" y="615695"/>
              <a:ext cx="6411595" cy="3910965"/>
            </a:xfrm>
            <a:custGeom>
              <a:avLst/>
              <a:gdLst/>
              <a:ahLst/>
              <a:cxnLst/>
              <a:rect l="l" t="t" r="r" b="b"/>
              <a:pathLst>
                <a:path w="6411595" h="3910965">
                  <a:moveTo>
                    <a:pt x="990219" y="0"/>
                  </a:moveTo>
                  <a:lnTo>
                    <a:pt x="990219" y="650620"/>
                  </a:lnTo>
                  <a:lnTo>
                    <a:pt x="0" y="597915"/>
                  </a:lnTo>
                  <a:lnTo>
                    <a:pt x="1004696" y="1546859"/>
                  </a:lnTo>
                  <a:lnTo>
                    <a:pt x="1004696" y="3910583"/>
                  </a:lnTo>
                  <a:lnTo>
                    <a:pt x="6411468" y="3476879"/>
                  </a:lnTo>
                  <a:lnTo>
                    <a:pt x="6216269" y="498728"/>
                  </a:lnTo>
                  <a:lnTo>
                    <a:pt x="990219" y="0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30767" y="1139320"/>
            <a:ext cx="4482465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600" spc="5" dirty="0" err="1">
                <a:latin typeface="Comic Sans MS" panose="030F0702030302020204" pitchFamily="66" charset="0"/>
                <a:cs typeface="Trebuchet MS"/>
              </a:rPr>
              <a:t>Menurut</a:t>
            </a:r>
            <a:r>
              <a:rPr sz="3600" spc="-360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lang="en-GB" sz="3600" spc="110" dirty="0">
                <a:latin typeface="Comic Sans MS" panose="030F0702030302020204" pitchFamily="66" charset="0"/>
                <a:cs typeface="Trebuchet MS"/>
              </a:rPr>
              <a:t>kalian</a:t>
            </a:r>
            <a:r>
              <a:rPr sz="3600" spc="-350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3600" spc="-5" dirty="0" err="1">
                <a:latin typeface="Comic Sans MS" panose="030F0702030302020204" pitchFamily="66" charset="0"/>
                <a:cs typeface="Trebuchet MS"/>
              </a:rPr>
              <a:t>seperti</a:t>
            </a:r>
            <a:r>
              <a:rPr lang="en-GB" sz="3600" spc="-5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3600" spc="150" dirty="0" err="1">
                <a:latin typeface="Comic Sans MS" panose="030F0702030302020204" pitchFamily="66" charset="0"/>
                <a:cs typeface="Trebuchet MS"/>
              </a:rPr>
              <a:t>apa</a:t>
            </a:r>
            <a:r>
              <a:rPr sz="3600" spc="-335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3600" spc="5" dirty="0">
                <a:latin typeface="Comic Sans MS" panose="030F0702030302020204" pitchFamily="66" charset="0"/>
                <a:cs typeface="Trebuchet MS"/>
              </a:rPr>
              <a:t>sih</a:t>
            </a:r>
            <a:r>
              <a:rPr sz="3600" spc="-335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3600" spc="-10" dirty="0">
                <a:latin typeface="Comic Sans MS" panose="030F0702030302020204" pitchFamily="66" charset="0"/>
                <a:cs typeface="Trebuchet MS"/>
              </a:rPr>
              <a:t>KARAKTER </a:t>
            </a:r>
            <a:r>
              <a:rPr sz="3600" spc="125" dirty="0">
                <a:latin typeface="Comic Sans MS" panose="030F0702030302020204" pitchFamily="66" charset="0"/>
                <a:cs typeface="Trebuchet MS"/>
              </a:rPr>
              <a:t>yang</a:t>
            </a:r>
            <a:r>
              <a:rPr sz="3600" spc="-345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3600" spc="70" dirty="0">
                <a:latin typeface="Comic Sans MS" panose="030F0702030302020204" pitchFamily="66" charset="0"/>
                <a:cs typeface="Trebuchet MS"/>
              </a:rPr>
              <a:t>harus</a:t>
            </a:r>
            <a:r>
              <a:rPr sz="3600" spc="-340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3600" spc="-95" dirty="0">
                <a:latin typeface="Comic Sans MS" panose="030F0702030302020204" pitchFamily="66" charset="0"/>
                <a:cs typeface="Trebuchet MS"/>
              </a:rPr>
              <a:t>dimiliki  </a:t>
            </a:r>
            <a:r>
              <a:rPr sz="3600" spc="85" dirty="0">
                <a:latin typeface="Comic Sans MS" panose="030F0702030302020204" pitchFamily="66" charset="0"/>
                <a:cs typeface="Trebuchet MS"/>
              </a:rPr>
              <a:t>seorang</a:t>
            </a:r>
            <a:r>
              <a:rPr sz="3600" spc="-345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3600" spc="30" dirty="0">
                <a:latin typeface="Comic Sans MS" panose="030F0702030302020204" pitchFamily="66" charset="0"/>
                <a:cs typeface="Trebuchet MS"/>
              </a:rPr>
              <a:t>SAHABA</a:t>
            </a:r>
            <a:r>
              <a:rPr sz="3600" spc="35" dirty="0">
                <a:latin typeface="Comic Sans MS" panose="030F0702030302020204" pitchFamily="66" charset="0"/>
                <a:cs typeface="Trebuchet MS"/>
              </a:rPr>
              <a:t>T</a:t>
            </a:r>
            <a:r>
              <a:rPr sz="3600" spc="340" dirty="0">
                <a:latin typeface="Comic Sans MS" panose="030F0702030302020204" pitchFamily="66" charset="0"/>
                <a:cs typeface="Trebuchet MS"/>
              </a:rPr>
              <a:t>?</a:t>
            </a:r>
            <a:endParaRPr sz="3600" dirty="0">
              <a:latin typeface="Comic Sans MS" panose="030F0702030302020204" pitchFamily="66" charset="0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915" y="9142"/>
            <a:ext cx="8523732" cy="5134356"/>
            <a:chOff x="89915" y="9142"/>
            <a:chExt cx="8523732" cy="5134356"/>
          </a:xfrm>
        </p:grpSpPr>
        <p:sp>
          <p:nvSpPr>
            <p:cNvPr id="4" name="object 4"/>
            <p:cNvSpPr/>
            <p:nvPr/>
          </p:nvSpPr>
          <p:spPr>
            <a:xfrm>
              <a:off x="734567" y="763524"/>
              <a:ext cx="7879080" cy="4185285"/>
            </a:xfrm>
            <a:custGeom>
              <a:avLst/>
              <a:gdLst/>
              <a:ahLst/>
              <a:cxnLst/>
              <a:rect l="l" t="t" r="r" b="b"/>
              <a:pathLst>
                <a:path w="7879080" h="4185285">
                  <a:moveTo>
                    <a:pt x="0" y="0"/>
                  </a:moveTo>
                  <a:lnTo>
                    <a:pt x="231305" y="4184904"/>
                  </a:lnTo>
                  <a:lnTo>
                    <a:pt x="7770622" y="3982516"/>
                  </a:lnTo>
                  <a:lnTo>
                    <a:pt x="7879080" y="260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36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5967" y="534924"/>
              <a:ext cx="7879080" cy="4185285"/>
            </a:xfrm>
            <a:custGeom>
              <a:avLst/>
              <a:gdLst/>
              <a:ahLst/>
              <a:cxnLst/>
              <a:rect l="l" t="t" r="r" b="b"/>
              <a:pathLst>
                <a:path w="7879080" h="4185285">
                  <a:moveTo>
                    <a:pt x="0" y="0"/>
                  </a:moveTo>
                  <a:lnTo>
                    <a:pt x="231305" y="4184904"/>
                  </a:lnTo>
                  <a:lnTo>
                    <a:pt x="7770622" y="3982516"/>
                  </a:lnTo>
                  <a:lnTo>
                    <a:pt x="7879080" y="260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05967" y="534924"/>
              <a:ext cx="7879080" cy="4185285"/>
            </a:xfrm>
            <a:custGeom>
              <a:avLst/>
              <a:gdLst/>
              <a:ahLst/>
              <a:cxnLst/>
              <a:rect l="l" t="t" r="r" b="b"/>
              <a:pathLst>
                <a:path w="7879080" h="4185285">
                  <a:moveTo>
                    <a:pt x="0" y="0"/>
                  </a:moveTo>
                  <a:lnTo>
                    <a:pt x="7879080" y="260223"/>
                  </a:lnTo>
                  <a:lnTo>
                    <a:pt x="7770622" y="3982516"/>
                  </a:lnTo>
                  <a:lnTo>
                    <a:pt x="231305" y="4184904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13708" y="1289684"/>
              <a:ext cx="1588770" cy="401955"/>
            </a:xfrm>
            <a:custGeom>
              <a:avLst/>
              <a:gdLst/>
              <a:ahLst/>
              <a:cxnLst/>
              <a:rect l="l" t="t" r="r" b="b"/>
              <a:pathLst>
                <a:path w="1588770" h="401955">
                  <a:moveTo>
                    <a:pt x="241554" y="32131"/>
                  </a:moveTo>
                  <a:lnTo>
                    <a:pt x="240157" y="27178"/>
                  </a:lnTo>
                  <a:lnTo>
                    <a:pt x="234061" y="19304"/>
                  </a:lnTo>
                  <a:lnTo>
                    <a:pt x="228600" y="17145"/>
                  </a:lnTo>
                  <a:lnTo>
                    <a:pt x="214376" y="16510"/>
                  </a:lnTo>
                  <a:lnTo>
                    <a:pt x="208534" y="17907"/>
                  </a:lnTo>
                  <a:lnTo>
                    <a:pt x="198120" y="24511"/>
                  </a:lnTo>
                  <a:lnTo>
                    <a:pt x="193294" y="29337"/>
                  </a:lnTo>
                  <a:lnTo>
                    <a:pt x="188722" y="35814"/>
                  </a:lnTo>
                  <a:lnTo>
                    <a:pt x="115570" y="140843"/>
                  </a:lnTo>
                  <a:lnTo>
                    <a:pt x="48641" y="22479"/>
                  </a:lnTo>
                  <a:lnTo>
                    <a:pt x="14605" y="7112"/>
                  </a:lnTo>
                  <a:lnTo>
                    <a:pt x="8890" y="8636"/>
                  </a:lnTo>
                  <a:lnTo>
                    <a:pt x="5588" y="12319"/>
                  </a:lnTo>
                  <a:lnTo>
                    <a:pt x="2159" y="16002"/>
                  </a:lnTo>
                  <a:lnTo>
                    <a:pt x="381" y="20701"/>
                  </a:lnTo>
                  <a:lnTo>
                    <a:pt x="0" y="29845"/>
                  </a:lnTo>
                  <a:lnTo>
                    <a:pt x="508" y="33401"/>
                  </a:lnTo>
                  <a:lnTo>
                    <a:pt x="1651" y="37084"/>
                  </a:lnTo>
                  <a:lnTo>
                    <a:pt x="2921" y="40767"/>
                  </a:lnTo>
                  <a:lnTo>
                    <a:pt x="4572" y="44450"/>
                  </a:lnTo>
                  <a:lnTo>
                    <a:pt x="6858" y="47879"/>
                  </a:lnTo>
                  <a:lnTo>
                    <a:pt x="91694" y="182372"/>
                  </a:lnTo>
                  <a:lnTo>
                    <a:pt x="89585" y="233451"/>
                  </a:lnTo>
                  <a:lnTo>
                    <a:pt x="88658" y="276021"/>
                  </a:lnTo>
                  <a:lnTo>
                    <a:pt x="88265" y="302133"/>
                  </a:lnTo>
                  <a:lnTo>
                    <a:pt x="88265" y="314579"/>
                  </a:lnTo>
                  <a:lnTo>
                    <a:pt x="90043" y="322834"/>
                  </a:lnTo>
                  <a:lnTo>
                    <a:pt x="97028" y="330835"/>
                  </a:lnTo>
                  <a:lnTo>
                    <a:pt x="101473" y="332867"/>
                  </a:lnTo>
                  <a:lnTo>
                    <a:pt x="109982" y="333248"/>
                  </a:lnTo>
                  <a:lnTo>
                    <a:pt x="112649" y="333248"/>
                  </a:lnTo>
                  <a:lnTo>
                    <a:pt x="117348" y="332486"/>
                  </a:lnTo>
                  <a:lnTo>
                    <a:pt x="119380" y="331343"/>
                  </a:lnTo>
                  <a:lnTo>
                    <a:pt x="121285" y="329311"/>
                  </a:lnTo>
                  <a:lnTo>
                    <a:pt x="123317" y="327279"/>
                  </a:lnTo>
                  <a:lnTo>
                    <a:pt x="124841" y="324231"/>
                  </a:lnTo>
                  <a:lnTo>
                    <a:pt x="126111" y="320294"/>
                  </a:lnTo>
                  <a:lnTo>
                    <a:pt x="127381" y="316484"/>
                  </a:lnTo>
                  <a:lnTo>
                    <a:pt x="131673" y="271132"/>
                  </a:lnTo>
                  <a:lnTo>
                    <a:pt x="134912" y="226872"/>
                  </a:lnTo>
                  <a:lnTo>
                    <a:pt x="137414" y="181737"/>
                  </a:lnTo>
                  <a:lnTo>
                    <a:pt x="168986" y="140843"/>
                  </a:lnTo>
                  <a:lnTo>
                    <a:pt x="235077" y="55245"/>
                  </a:lnTo>
                  <a:lnTo>
                    <a:pt x="237109" y="51816"/>
                  </a:lnTo>
                  <a:lnTo>
                    <a:pt x="238633" y="48260"/>
                  </a:lnTo>
                  <a:lnTo>
                    <a:pt x="240284" y="44704"/>
                  </a:lnTo>
                  <a:lnTo>
                    <a:pt x="241046" y="41148"/>
                  </a:lnTo>
                  <a:lnTo>
                    <a:pt x="241173" y="37846"/>
                  </a:lnTo>
                  <a:lnTo>
                    <a:pt x="241554" y="32131"/>
                  </a:lnTo>
                  <a:close/>
                </a:path>
                <a:path w="1588770" h="401955">
                  <a:moveTo>
                    <a:pt x="467868" y="142113"/>
                  </a:moveTo>
                  <a:lnTo>
                    <a:pt x="447675" y="111633"/>
                  </a:lnTo>
                  <a:lnTo>
                    <a:pt x="438073" y="112979"/>
                  </a:lnTo>
                  <a:lnTo>
                    <a:pt x="421805" y="152323"/>
                  </a:lnTo>
                  <a:lnTo>
                    <a:pt x="420662" y="176199"/>
                  </a:lnTo>
                  <a:lnTo>
                    <a:pt x="420204" y="184912"/>
                  </a:lnTo>
                  <a:lnTo>
                    <a:pt x="415645" y="230619"/>
                  </a:lnTo>
                  <a:lnTo>
                    <a:pt x="404622" y="272542"/>
                  </a:lnTo>
                  <a:lnTo>
                    <a:pt x="375386" y="301853"/>
                  </a:lnTo>
                  <a:lnTo>
                    <a:pt x="360426" y="303403"/>
                  </a:lnTo>
                  <a:lnTo>
                    <a:pt x="352577" y="302475"/>
                  </a:lnTo>
                  <a:lnTo>
                    <a:pt x="322059" y="275704"/>
                  </a:lnTo>
                  <a:lnTo>
                    <a:pt x="312801" y="235077"/>
                  </a:lnTo>
                  <a:lnTo>
                    <a:pt x="311543" y="207238"/>
                  </a:lnTo>
                  <a:lnTo>
                    <a:pt x="311683" y="188785"/>
                  </a:lnTo>
                  <a:lnTo>
                    <a:pt x="311962" y="179806"/>
                  </a:lnTo>
                  <a:lnTo>
                    <a:pt x="312343" y="171069"/>
                  </a:lnTo>
                  <a:lnTo>
                    <a:pt x="313194" y="154406"/>
                  </a:lnTo>
                  <a:lnTo>
                    <a:pt x="313347" y="149733"/>
                  </a:lnTo>
                  <a:lnTo>
                    <a:pt x="313461" y="145110"/>
                  </a:lnTo>
                  <a:lnTo>
                    <a:pt x="313436" y="133731"/>
                  </a:lnTo>
                  <a:lnTo>
                    <a:pt x="311912" y="121259"/>
                  </a:lnTo>
                  <a:lnTo>
                    <a:pt x="307733" y="112191"/>
                  </a:lnTo>
                  <a:lnTo>
                    <a:pt x="300913" y="106540"/>
                  </a:lnTo>
                  <a:lnTo>
                    <a:pt x="291465" y="104267"/>
                  </a:lnTo>
                  <a:lnTo>
                    <a:pt x="286004" y="104013"/>
                  </a:lnTo>
                  <a:lnTo>
                    <a:pt x="281686" y="105410"/>
                  </a:lnTo>
                  <a:lnTo>
                    <a:pt x="278511" y="108204"/>
                  </a:lnTo>
                  <a:lnTo>
                    <a:pt x="275336" y="111125"/>
                  </a:lnTo>
                  <a:lnTo>
                    <a:pt x="272923" y="115316"/>
                  </a:lnTo>
                  <a:lnTo>
                    <a:pt x="271272" y="120777"/>
                  </a:lnTo>
                  <a:lnTo>
                    <a:pt x="269621" y="126111"/>
                  </a:lnTo>
                  <a:lnTo>
                    <a:pt x="266192" y="165862"/>
                  </a:lnTo>
                  <a:lnTo>
                    <a:pt x="265658" y="205003"/>
                  </a:lnTo>
                  <a:lnTo>
                    <a:pt x="265785" y="212191"/>
                  </a:lnTo>
                  <a:lnTo>
                    <a:pt x="269684" y="256641"/>
                  </a:lnTo>
                  <a:lnTo>
                    <a:pt x="281990" y="297129"/>
                  </a:lnTo>
                  <a:lnTo>
                    <a:pt x="305181" y="328803"/>
                  </a:lnTo>
                  <a:lnTo>
                    <a:pt x="342290" y="346379"/>
                  </a:lnTo>
                  <a:lnTo>
                    <a:pt x="358267" y="348234"/>
                  </a:lnTo>
                  <a:lnTo>
                    <a:pt x="374383" y="347903"/>
                  </a:lnTo>
                  <a:lnTo>
                    <a:pt x="413004" y="333883"/>
                  </a:lnTo>
                  <a:lnTo>
                    <a:pt x="439000" y="304533"/>
                  </a:lnTo>
                  <a:lnTo>
                    <a:pt x="439585" y="303403"/>
                  </a:lnTo>
                  <a:lnTo>
                    <a:pt x="445389" y="292354"/>
                  </a:lnTo>
                  <a:lnTo>
                    <a:pt x="458622" y="250850"/>
                  </a:lnTo>
                  <a:lnTo>
                    <a:pt x="464985" y="205003"/>
                  </a:lnTo>
                  <a:lnTo>
                    <a:pt x="467639" y="162560"/>
                  </a:lnTo>
                  <a:lnTo>
                    <a:pt x="467741" y="158915"/>
                  </a:lnTo>
                  <a:lnTo>
                    <a:pt x="467868" y="142113"/>
                  </a:lnTo>
                  <a:close/>
                </a:path>
                <a:path w="1588770" h="401955">
                  <a:moveTo>
                    <a:pt x="713232" y="337439"/>
                  </a:moveTo>
                  <a:lnTo>
                    <a:pt x="712089" y="333248"/>
                  </a:lnTo>
                  <a:lnTo>
                    <a:pt x="709422" y="329438"/>
                  </a:lnTo>
                  <a:lnTo>
                    <a:pt x="656513" y="244348"/>
                  </a:lnTo>
                  <a:lnTo>
                    <a:pt x="645934" y="227330"/>
                  </a:lnTo>
                  <a:lnTo>
                    <a:pt x="639699" y="217297"/>
                  </a:lnTo>
                  <a:lnTo>
                    <a:pt x="703707" y="169418"/>
                  </a:lnTo>
                  <a:lnTo>
                    <a:pt x="707136" y="167259"/>
                  </a:lnTo>
                  <a:lnTo>
                    <a:pt x="709549" y="164592"/>
                  </a:lnTo>
                  <a:lnTo>
                    <a:pt x="710692" y="161798"/>
                  </a:lnTo>
                  <a:lnTo>
                    <a:pt x="711962" y="159004"/>
                  </a:lnTo>
                  <a:lnTo>
                    <a:pt x="712597" y="155829"/>
                  </a:lnTo>
                  <a:lnTo>
                    <a:pt x="712724" y="152527"/>
                  </a:lnTo>
                  <a:lnTo>
                    <a:pt x="713105" y="146431"/>
                  </a:lnTo>
                  <a:lnTo>
                    <a:pt x="711835" y="140970"/>
                  </a:lnTo>
                  <a:lnTo>
                    <a:pt x="708914" y="136017"/>
                  </a:lnTo>
                  <a:lnTo>
                    <a:pt x="706120" y="131191"/>
                  </a:lnTo>
                  <a:lnTo>
                    <a:pt x="701675" y="128651"/>
                  </a:lnTo>
                  <a:lnTo>
                    <a:pt x="690372" y="128143"/>
                  </a:lnTo>
                  <a:lnTo>
                    <a:pt x="685419" y="129286"/>
                  </a:lnTo>
                  <a:lnTo>
                    <a:pt x="680593" y="131953"/>
                  </a:lnTo>
                  <a:lnTo>
                    <a:pt x="675640" y="134620"/>
                  </a:lnTo>
                  <a:lnTo>
                    <a:pt x="671576" y="137414"/>
                  </a:lnTo>
                  <a:lnTo>
                    <a:pt x="562356" y="227330"/>
                  </a:lnTo>
                  <a:lnTo>
                    <a:pt x="564007" y="190373"/>
                  </a:lnTo>
                  <a:lnTo>
                    <a:pt x="564553" y="179489"/>
                  </a:lnTo>
                  <a:lnTo>
                    <a:pt x="565543" y="155829"/>
                  </a:lnTo>
                  <a:lnTo>
                    <a:pt x="566585" y="128143"/>
                  </a:lnTo>
                  <a:lnTo>
                    <a:pt x="567385" y="107581"/>
                  </a:lnTo>
                  <a:lnTo>
                    <a:pt x="568553" y="68465"/>
                  </a:lnTo>
                  <a:lnTo>
                    <a:pt x="568642" y="62611"/>
                  </a:lnTo>
                  <a:lnTo>
                    <a:pt x="568591" y="35445"/>
                  </a:lnTo>
                  <a:lnTo>
                    <a:pt x="552450" y="381"/>
                  </a:lnTo>
                  <a:lnTo>
                    <a:pt x="545973" y="0"/>
                  </a:lnTo>
                  <a:lnTo>
                    <a:pt x="526669" y="40640"/>
                  </a:lnTo>
                  <a:lnTo>
                    <a:pt x="523036" y="90843"/>
                  </a:lnTo>
                  <a:lnTo>
                    <a:pt x="517563" y="205930"/>
                  </a:lnTo>
                  <a:lnTo>
                    <a:pt x="516001" y="248793"/>
                  </a:lnTo>
                  <a:lnTo>
                    <a:pt x="514629" y="299897"/>
                  </a:lnTo>
                  <a:lnTo>
                    <a:pt x="514502" y="322580"/>
                  </a:lnTo>
                  <a:lnTo>
                    <a:pt x="514604" y="326263"/>
                  </a:lnTo>
                  <a:lnTo>
                    <a:pt x="540131" y="353060"/>
                  </a:lnTo>
                  <a:lnTo>
                    <a:pt x="545084" y="351663"/>
                  </a:lnTo>
                  <a:lnTo>
                    <a:pt x="550799" y="345186"/>
                  </a:lnTo>
                  <a:lnTo>
                    <a:pt x="553085" y="338328"/>
                  </a:lnTo>
                  <a:lnTo>
                    <a:pt x="554863" y="327660"/>
                  </a:lnTo>
                  <a:lnTo>
                    <a:pt x="555752" y="322580"/>
                  </a:lnTo>
                  <a:lnTo>
                    <a:pt x="556514" y="315595"/>
                  </a:lnTo>
                  <a:lnTo>
                    <a:pt x="557149" y="306705"/>
                  </a:lnTo>
                  <a:lnTo>
                    <a:pt x="557720" y="299897"/>
                  </a:lnTo>
                  <a:lnTo>
                    <a:pt x="559562" y="276606"/>
                  </a:lnTo>
                  <a:lnTo>
                    <a:pt x="602742" y="244348"/>
                  </a:lnTo>
                  <a:lnTo>
                    <a:pt x="666496" y="346710"/>
                  </a:lnTo>
                  <a:lnTo>
                    <a:pt x="669671" y="352044"/>
                  </a:lnTo>
                  <a:lnTo>
                    <a:pt x="672973" y="355727"/>
                  </a:lnTo>
                  <a:lnTo>
                    <a:pt x="676529" y="357632"/>
                  </a:lnTo>
                  <a:lnTo>
                    <a:pt x="680085" y="359664"/>
                  </a:lnTo>
                  <a:lnTo>
                    <a:pt x="684403" y="360807"/>
                  </a:lnTo>
                  <a:lnTo>
                    <a:pt x="689229" y="361061"/>
                  </a:lnTo>
                  <a:lnTo>
                    <a:pt x="695960" y="361315"/>
                  </a:lnTo>
                  <a:lnTo>
                    <a:pt x="701421" y="359918"/>
                  </a:lnTo>
                  <a:lnTo>
                    <a:pt x="710311" y="353568"/>
                  </a:lnTo>
                  <a:lnTo>
                    <a:pt x="712724" y="348742"/>
                  </a:lnTo>
                  <a:lnTo>
                    <a:pt x="712978" y="342011"/>
                  </a:lnTo>
                  <a:lnTo>
                    <a:pt x="713232" y="337439"/>
                  </a:lnTo>
                  <a:close/>
                </a:path>
                <a:path w="1588770" h="401955">
                  <a:moveTo>
                    <a:pt x="1049655" y="353314"/>
                  </a:moveTo>
                  <a:lnTo>
                    <a:pt x="1048512" y="349123"/>
                  </a:lnTo>
                  <a:lnTo>
                    <a:pt x="1045845" y="345313"/>
                  </a:lnTo>
                  <a:lnTo>
                    <a:pt x="993000" y="260223"/>
                  </a:lnTo>
                  <a:lnTo>
                    <a:pt x="982421" y="243205"/>
                  </a:lnTo>
                  <a:lnTo>
                    <a:pt x="976122" y="233045"/>
                  </a:lnTo>
                  <a:lnTo>
                    <a:pt x="1040130" y="185293"/>
                  </a:lnTo>
                  <a:lnTo>
                    <a:pt x="1043686" y="183007"/>
                  </a:lnTo>
                  <a:lnTo>
                    <a:pt x="1045972" y="180467"/>
                  </a:lnTo>
                  <a:lnTo>
                    <a:pt x="1047115" y="177673"/>
                  </a:lnTo>
                  <a:lnTo>
                    <a:pt x="1048385" y="174752"/>
                  </a:lnTo>
                  <a:lnTo>
                    <a:pt x="1049020" y="171704"/>
                  </a:lnTo>
                  <a:lnTo>
                    <a:pt x="1049147" y="168402"/>
                  </a:lnTo>
                  <a:lnTo>
                    <a:pt x="1049528" y="162306"/>
                  </a:lnTo>
                  <a:lnTo>
                    <a:pt x="1048258" y="156718"/>
                  </a:lnTo>
                  <a:lnTo>
                    <a:pt x="1045337" y="151892"/>
                  </a:lnTo>
                  <a:lnTo>
                    <a:pt x="1042543" y="147066"/>
                  </a:lnTo>
                  <a:lnTo>
                    <a:pt x="1038098" y="144526"/>
                  </a:lnTo>
                  <a:lnTo>
                    <a:pt x="1032002" y="144145"/>
                  </a:lnTo>
                  <a:lnTo>
                    <a:pt x="1026795" y="143891"/>
                  </a:lnTo>
                  <a:lnTo>
                    <a:pt x="1021842" y="145161"/>
                  </a:lnTo>
                  <a:lnTo>
                    <a:pt x="1017016" y="147828"/>
                  </a:lnTo>
                  <a:lnTo>
                    <a:pt x="1012063" y="150495"/>
                  </a:lnTo>
                  <a:lnTo>
                    <a:pt x="1007999" y="153289"/>
                  </a:lnTo>
                  <a:lnTo>
                    <a:pt x="898779" y="243205"/>
                  </a:lnTo>
                  <a:lnTo>
                    <a:pt x="900557" y="206248"/>
                  </a:lnTo>
                  <a:lnTo>
                    <a:pt x="901966" y="171704"/>
                  </a:lnTo>
                  <a:lnTo>
                    <a:pt x="902335" y="161036"/>
                  </a:lnTo>
                  <a:lnTo>
                    <a:pt x="903808" y="123444"/>
                  </a:lnTo>
                  <a:lnTo>
                    <a:pt x="904976" y="84277"/>
                  </a:lnTo>
                  <a:lnTo>
                    <a:pt x="905065" y="78486"/>
                  </a:lnTo>
                  <a:lnTo>
                    <a:pt x="905027" y="51269"/>
                  </a:lnTo>
                  <a:lnTo>
                    <a:pt x="882396" y="15875"/>
                  </a:lnTo>
                  <a:lnTo>
                    <a:pt x="877443" y="17399"/>
                  </a:lnTo>
                  <a:lnTo>
                    <a:pt x="874014" y="20701"/>
                  </a:lnTo>
                  <a:lnTo>
                    <a:pt x="870458" y="24003"/>
                  </a:lnTo>
                  <a:lnTo>
                    <a:pt x="862114" y="66852"/>
                  </a:lnTo>
                  <a:lnTo>
                    <a:pt x="859561" y="106667"/>
                  </a:lnTo>
                  <a:lnTo>
                    <a:pt x="855700" y="185293"/>
                  </a:lnTo>
                  <a:lnTo>
                    <a:pt x="853376" y="236651"/>
                  </a:lnTo>
                  <a:lnTo>
                    <a:pt x="851382" y="301091"/>
                  </a:lnTo>
                  <a:lnTo>
                    <a:pt x="850925" y="338328"/>
                  </a:lnTo>
                  <a:lnTo>
                    <a:pt x="851027" y="342138"/>
                  </a:lnTo>
                  <a:lnTo>
                    <a:pt x="851535" y="352552"/>
                  </a:lnTo>
                  <a:lnTo>
                    <a:pt x="852932" y="359410"/>
                  </a:lnTo>
                  <a:lnTo>
                    <a:pt x="855345" y="362839"/>
                  </a:lnTo>
                  <a:lnTo>
                    <a:pt x="857758" y="366395"/>
                  </a:lnTo>
                  <a:lnTo>
                    <a:pt x="862457" y="368300"/>
                  </a:lnTo>
                  <a:lnTo>
                    <a:pt x="869569" y="368554"/>
                  </a:lnTo>
                  <a:lnTo>
                    <a:pt x="876554" y="368935"/>
                  </a:lnTo>
                  <a:lnTo>
                    <a:pt x="881507" y="367538"/>
                  </a:lnTo>
                  <a:lnTo>
                    <a:pt x="884301" y="364236"/>
                  </a:lnTo>
                  <a:lnTo>
                    <a:pt x="887222" y="361061"/>
                  </a:lnTo>
                  <a:lnTo>
                    <a:pt x="893699" y="322580"/>
                  </a:lnTo>
                  <a:lnTo>
                    <a:pt x="894194" y="315772"/>
                  </a:lnTo>
                  <a:lnTo>
                    <a:pt x="895985" y="292481"/>
                  </a:lnTo>
                  <a:lnTo>
                    <a:pt x="939165" y="260223"/>
                  </a:lnTo>
                  <a:lnTo>
                    <a:pt x="1003046" y="362585"/>
                  </a:lnTo>
                  <a:lnTo>
                    <a:pt x="1006094" y="367792"/>
                  </a:lnTo>
                  <a:lnTo>
                    <a:pt x="1009396" y="371475"/>
                  </a:lnTo>
                  <a:lnTo>
                    <a:pt x="1016508" y="375539"/>
                  </a:lnTo>
                  <a:lnTo>
                    <a:pt x="1020826" y="376682"/>
                  </a:lnTo>
                  <a:lnTo>
                    <a:pt x="1025652" y="376809"/>
                  </a:lnTo>
                  <a:lnTo>
                    <a:pt x="1032383" y="377190"/>
                  </a:lnTo>
                  <a:lnTo>
                    <a:pt x="1037971" y="375793"/>
                  </a:lnTo>
                  <a:lnTo>
                    <a:pt x="1042289" y="372618"/>
                  </a:lnTo>
                  <a:lnTo>
                    <a:pt x="1046734" y="369443"/>
                  </a:lnTo>
                  <a:lnTo>
                    <a:pt x="1049147" y="364490"/>
                  </a:lnTo>
                  <a:lnTo>
                    <a:pt x="1049401" y="357886"/>
                  </a:lnTo>
                  <a:lnTo>
                    <a:pt x="1049655" y="353314"/>
                  </a:lnTo>
                  <a:close/>
                </a:path>
                <a:path w="1588770" h="401955">
                  <a:moveTo>
                    <a:pt x="1142326" y="196519"/>
                  </a:moveTo>
                  <a:lnTo>
                    <a:pt x="1140333" y="151511"/>
                  </a:lnTo>
                  <a:lnTo>
                    <a:pt x="1117600" y="141351"/>
                  </a:lnTo>
                  <a:lnTo>
                    <a:pt x="1113282" y="143510"/>
                  </a:lnTo>
                  <a:lnTo>
                    <a:pt x="1099858" y="186550"/>
                  </a:lnTo>
                  <a:lnTo>
                    <a:pt x="1096518" y="232879"/>
                  </a:lnTo>
                  <a:lnTo>
                    <a:pt x="1094384" y="275907"/>
                  </a:lnTo>
                  <a:lnTo>
                    <a:pt x="1093216" y="361823"/>
                  </a:lnTo>
                  <a:lnTo>
                    <a:pt x="1094994" y="370078"/>
                  </a:lnTo>
                  <a:lnTo>
                    <a:pt x="1098423" y="374142"/>
                  </a:lnTo>
                  <a:lnTo>
                    <a:pt x="1101852" y="378079"/>
                  </a:lnTo>
                  <a:lnTo>
                    <a:pt x="1106297" y="380238"/>
                  </a:lnTo>
                  <a:lnTo>
                    <a:pt x="1114933" y="380619"/>
                  </a:lnTo>
                  <a:lnTo>
                    <a:pt x="1117600" y="380492"/>
                  </a:lnTo>
                  <a:lnTo>
                    <a:pt x="1119886" y="380111"/>
                  </a:lnTo>
                  <a:lnTo>
                    <a:pt x="1122172" y="379857"/>
                  </a:lnTo>
                  <a:lnTo>
                    <a:pt x="1134821" y="339204"/>
                  </a:lnTo>
                  <a:lnTo>
                    <a:pt x="1138567" y="297243"/>
                  </a:lnTo>
                  <a:lnTo>
                    <a:pt x="1141476" y="242074"/>
                  </a:lnTo>
                  <a:lnTo>
                    <a:pt x="1142072" y="219062"/>
                  </a:lnTo>
                  <a:lnTo>
                    <a:pt x="1142326" y="196519"/>
                  </a:lnTo>
                  <a:close/>
                </a:path>
                <a:path w="1588770" h="401955">
                  <a:moveTo>
                    <a:pt x="1154811" y="80518"/>
                  </a:moveTo>
                  <a:lnTo>
                    <a:pt x="1120140" y="58674"/>
                  </a:lnTo>
                  <a:lnTo>
                    <a:pt x="1113536" y="60960"/>
                  </a:lnTo>
                  <a:lnTo>
                    <a:pt x="1107694" y="66040"/>
                  </a:lnTo>
                  <a:lnTo>
                    <a:pt x="1101725" y="71120"/>
                  </a:lnTo>
                  <a:lnTo>
                    <a:pt x="1098677" y="77343"/>
                  </a:lnTo>
                  <a:lnTo>
                    <a:pt x="1098296" y="84582"/>
                  </a:lnTo>
                  <a:lnTo>
                    <a:pt x="1097915" y="92456"/>
                  </a:lnTo>
                  <a:lnTo>
                    <a:pt x="1100455" y="99314"/>
                  </a:lnTo>
                  <a:lnTo>
                    <a:pt x="1105789" y="104902"/>
                  </a:lnTo>
                  <a:lnTo>
                    <a:pt x="1111250" y="110490"/>
                  </a:lnTo>
                  <a:lnTo>
                    <a:pt x="1117092" y="113411"/>
                  </a:lnTo>
                  <a:lnTo>
                    <a:pt x="1131062" y="114046"/>
                  </a:lnTo>
                  <a:lnTo>
                    <a:pt x="1138047" y="111760"/>
                  </a:lnTo>
                  <a:lnTo>
                    <a:pt x="1150747" y="101600"/>
                  </a:lnTo>
                  <a:lnTo>
                    <a:pt x="1154049" y="95504"/>
                  </a:lnTo>
                  <a:lnTo>
                    <a:pt x="1154811" y="80518"/>
                  </a:lnTo>
                  <a:close/>
                </a:path>
                <a:path w="1588770" h="401955">
                  <a:moveTo>
                    <a:pt x="1346200" y="171704"/>
                  </a:moveTo>
                  <a:lnTo>
                    <a:pt x="1307465" y="155321"/>
                  </a:lnTo>
                  <a:lnTo>
                    <a:pt x="1298448" y="155067"/>
                  </a:lnTo>
                  <a:lnTo>
                    <a:pt x="1293876" y="155067"/>
                  </a:lnTo>
                  <a:lnTo>
                    <a:pt x="1289431" y="155575"/>
                  </a:lnTo>
                  <a:lnTo>
                    <a:pt x="1285113" y="156591"/>
                  </a:lnTo>
                  <a:lnTo>
                    <a:pt x="1285227" y="154051"/>
                  </a:lnTo>
                  <a:lnTo>
                    <a:pt x="1285494" y="150749"/>
                  </a:lnTo>
                  <a:lnTo>
                    <a:pt x="1285875" y="147193"/>
                  </a:lnTo>
                  <a:lnTo>
                    <a:pt x="1286192" y="142557"/>
                  </a:lnTo>
                  <a:lnTo>
                    <a:pt x="1286637" y="135636"/>
                  </a:lnTo>
                  <a:lnTo>
                    <a:pt x="1286891" y="129540"/>
                  </a:lnTo>
                  <a:lnTo>
                    <a:pt x="1287005" y="123126"/>
                  </a:lnTo>
                  <a:lnTo>
                    <a:pt x="1286764" y="116840"/>
                  </a:lnTo>
                  <a:lnTo>
                    <a:pt x="1286637" y="110363"/>
                  </a:lnTo>
                  <a:lnTo>
                    <a:pt x="1261745" y="80391"/>
                  </a:lnTo>
                  <a:lnTo>
                    <a:pt x="1257935" y="81026"/>
                  </a:lnTo>
                  <a:lnTo>
                    <a:pt x="1252093" y="84074"/>
                  </a:lnTo>
                  <a:lnTo>
                    <a:pt x="1249553" y="87503"/>
                  </a:lnTo>
                  <a:lnTo>
                    <a:pt x="1247648" y="92837"/>
                  </a:lnTo>
                  <a:lnTo>
                    <a:pt x="1245743" y="98044"/>
                  </a:lnTo>
                  <a:lnTo>
                    <a:pt x="1241005" y="142557"/>
                  </a:lnTo>
                  <a:lnTo>
                    <a:pt x="1240409" y="154051"/>
                  </a:lnTo>
                  <a:lnTo>
                    <a:pt x="1237107" y="153289"/>
                  </a:lnTo>
                  <a:lnTo>
                    <a:pt x="1233043" y="152781"/>
                  </a:lnTo>
                  <a:lnTo>
                    <a:pt x="1223264" y="152273"/>
                  </a:lnTo>
                  <a:lnTo>
                    <a:pt x="1219200" y="152019"/>
                  </a:lnTo>
                  <a:lnTo>
                    <a:pt x="1181862" y="172339"/>
                  </a:lnTo>
                  <a:lnTo>
                    <a:pt x="1181608" y="177419"/>
                  </a:lnTo>
                  <a:lnTo>
                    <a:pt x="1182370" y="181610"/>
                  </a:lnTo>
                  <a:lnTo>
                    <a:pt x="1223518" y="196215"/>
                  </a:lnTo>
                  <a:lnTo>
                    <a:pt x="1227709" y="196469"/>
                  </a:lnTo>
                  <a:lnTo>
                    <a:pt x="1231773" y="196596"/>
                  </a:lnTo>
                  <a:lnTo>
                    <a:pt x="1235329" y="196596"/>
                  </a:lnTo>
                  <a:lnTo>
                    <a:pt x="1238377" y="196469"/>
                  </a:lnTo>
                  <a:lnTo>
                    <a:pt x="1237272" y="220929"/>
                  </a:lnTo>
                  <a:lnTo>
                    <a:pt x="1234440" y="286258"/>
                  </a:lnTo>
                  <a:lnTo>
                    <a:pt x="1232877" y="339521"/>
                  </a:lnTo>
                  <a:lnTo>
                    <a:pt x="1232789" y="367030"/>
                  </a:lnTo>
                  <a:lnTo>
                    <a:pt x="1234694" y="375285"/>
                  </a:lnTo>
                  <a:lnTo>
                    <a:pt x="1238250" y="379349"/>
                  </a:lnTo>
                  <a:lnTo>
                    <a:pt x="1241933" y="383286"/>
                  </a:lnTo>
                  <a:lnTo>
                    <a:pt x="1246505" y="385445"/>
                  </a:lnTo>
                  <a:lnTo>
                    <a:pt x="1255014" y="385826"/>
                  </a:lnTo>
                  <a:lnTo>
                    <a:pt x="1257681" y="385699"/>
                  </a:lnTo>
                  <a:lnTo>
                    <a:pt x="1259967" y="385318"/>
                  </a:lnTo>
                  <a:lnTo>
                    <a:pt x="1262253" y="385064"/>
                  </a:lnTo>
                  <a:lnTo>
                    <a:pt x="1274838" y="345973"/>
                  </a:lnTo>
                  <a:lnTo>
                    <a:pt x="1279779" y="280543"/>
                  </a:lnTo>
                  <a:lnTo>
                    <a:pt x="1282065" y="242062"/>
                  </a:lnTo>
                  <a:lnTo>
                    <a:pt x="1284097" y="197739"/>
                  </a:lnTo>
                  <a:lnTo>
                    <a:pt x="1287526" y="198501"/>
                  </a:lnTo>
                  <a:lnTo>
                    <a:pt x="1291082" y="199009"/>
                  </a:lnTo>
                  <a:lnTo>
                    <a:pt x="1299083" y="199263"/>
                  </a:lnTo>
                  <a:lnTo>
                    <a:pt x="1302512" y="199517"/>
                  </a:lnTo>
                  <a:lnTo>
                    <a:pt x="1311021" y="199898"/>
                  </a:lnTo>
                  <a:lnTo>
                    <a:pt x="1316101" y="199898"/>
                  </a:lnTo>
                  <a:lnTo>
                    <a:pt x="1325626" y="199390"/>
                  </a:lnTo>
                  <a:lnTo>
                    <a:pt x="1329817" y="198628"/>
                  </a:lnTo>
                  <a:lnTo>
                    <a:pt x="1332077" y="197739"/>
                  </a:lnTo>
                  <a:lnTo>
                    <a:pt x="1333373" y="197231"/>
                  </a:lnTo>
                  <a:lnTo>
                    <a:pt x="1335506" y="196469"/>
                  </a:lnTo>
                  <a:lnTo>
                    <a:pt x="1336929" y="195961"/>
                  </a:lnTo>
                  <a:lnTo>
                    <a:pt x="1339850" y="193802"/>
                  </a:lnTo>
                  <a:lnTo>
                    <a:pt x="1344422" y="188214"/>
                  </a:lnTo>
                  <a:lnTo>
                    <a:pt x="1345641" y="184531"/>
                  </a:lnTo>
                  <a:lnTo>
                    <a:pt x="1345755" y="181610"/>
                  </a:lnTo>
                  <a:lnTo>
                    <a:pt x="1345819" y="179578"/>
                  </a:lnTo>
                  <a:lnTo>
                    <a:pt x="1346200" y="171704"/>
                  </a:lnTo>
                  <a:close/>
                </a:path>
                <a:path w="1588770" h="401955">
                  <a:moveTo>
                    <a:pt x="1588465" y="223774"/>
                  </a:moveTo>
                  <a:lnTo>
                    <a:pt x="1588274" y="185229"/>
                  </a:lnTo>
                  <a:lnTo>
                    <a:pt x="1564894" y="167386"/>
                  </a:lnTo>
                  <a:lnTo>
                    <a:pt x="1560830" y="168275"/>
                  </a:lnTo>
                  <a:lnTo>
                    <a:pt x="1557655" y="170053"/>
                  </a:lnTo>
                  <a:lnTo>
                    <a:pt x="1554480" y="171958"/>
                  </a:lnTo>
                  <a:lnTo>
                    <a:pt x="1552194" y="174371"/>
                  </a:lnTo>
                  <a:lnTo>
                    <a:pt x="1550670" y="177546"/>
                  </a:lnTo>
                  <a:lnTo>
                    <a:pt x="1549146" y="180594"/>
                  </a:lnTo>
                  <a:lnTo>
                    <a:pt x="1548130" y="184150"/>
                  </a:lnTo>
                  <a:lnTo>
                    <a:pt x="1547114" y="191643"/>
                  </a:lnTo>
                  <a:lnTo>
                    <a:pt x="1546606" y="199136"/>
                  </a:lnTo>
                  <a:lnTo>
                    <a:pt x="1541272" y="192176"/>
                  </a:lnTo>
                  <a:lnTo>
                    <a:pt x="1541272" y="284353"/>
                  </a:lnTo>
                  <a:lnTo>
                    <a:pt x="1540649" y="292265"/>
                  </a:lnTo>
                  <a:lnTo>
                    <a:pt x="1526882" y="333654"/>
                  </a:lnTo>
                  <a:lnTo>
                    <a:pt x="1494802" y="357022"/>
                  </a:lnTo>
                  <a:lnTo>
                    <a:pt x="1479473" y="359410"/>
                  </a:lnTo>
                  <a:lnTo>
                    <a:pt x="1470914" y="359410"/>
                  </a:lnTo>
                  <a:lnTo>
                    <a:pt x="1433258" y="346786"/>
                  </a:lnTo>
                  <a:lnTo>
                    <a:pt x="1412062" y="312902"/>
                  </a:lnTo>
                  <a:lnTo>
                    <a:pt x="1409319" y="277749"/>
                  </a:lnTo>
                  <a:lnTo>
                    <a:pt x="1409903" y="269709"/>
                  </a:lnTo>
                  <a:lnTo>
                    <a:pt x="1422387" y="229044"/>
                  </a:lnTo>
                  <a:lnTo>
                    <a:pt x="1458785" y="204685"/>
                  </a:lnTo>
                  <a:lnTo>
                    <a:pt x="1466151" y="203911"/>
                  </a:lnTo>
                  <a:lnTo>
                    <a:pt x="1474089" y="203962"/>
                  </a:lnTo>
                  <a:lnTo>
                    <a:pt x="1514030" y="216712"/>
                  </a:lnTo>
                  <a:lnTo>
                    <a:pt x="1538744" y="253479"/>
                  </a:lnTo>
                  <a:lnTo>
                    <a:pt x="1541272" y="284353"/>
                  </a:lnTo>
                  <a:lnTo>
                    <a:pt x="1541272" y="192176"/>
                  </a:lnTo>
                  <a:lnTo>
                    <a:pt x="1505813" y="165785"/>
                  </a:lnTo>
                  <a:lnTo>
                    <a:pt x="1473962" y="159512"/>
                  </a:lnTo>
                  <a:lnTo>
                    <a:pt x="1461096" y="159512"/>
                  </a:lnTo>
                  <a:lnTo>
                    <a:pt x="1417650" y="172415"/>
                  </a:lnTo>
                  <a:lnTo>
                    <a:pt x="1386840" y="201637"/>
                  </a:lnTo>
                  <a:lnTo>
                    <a:pt x="1368767" y="243509"/>
                  </a:lnTo>
                  <a:lnTo>
                    <a:pt x="1363192" y="296659"/>
                  </a:lnTo>
                  <a:lnTo>
                    <a:pt x="1364310" y="311251"/>
                  </a:lnTo>
                  <a:lnTo>
                    <a:pt x="1380401" y="356539"/>
                  </a:lnTo>
                  <a:lnTo>
                    <a:pt x="1408811" y="384302"/>
                  </a:lnTo>
                  <a:lnTo>
                    <a:pt x="1453235" y="398500"/>
                  </a:lnTo>
                  <a:lnTo>
                    <a:pt x="1462151" y="399288"/>
                  </a:lnTo>
                  <a:lnTo>
                    <a:pt x="1475473" y="399262"/>
                  </a:lnTo>
                  <a:lnTo>
                    <a:pt x="1517332" y="387134"/>
                  </a:lnTo>
                  <a:lnTo>
                    <a:pt x="1539113" y="369443"/>
                  </a:lnTo>
                  <a:lnTo>
                    <a:pt x="1539240" y="373761"/>
                  </a:lnTo>
                  <a:lnTo>
                    <a:pt x="1562608" y="401701"/>
                  </a:lnTo>
                  <a:lnTo>
                    <a:pt x="1564767" y="401447"/>
                  </a:lnTo>
                  <a:lnTo>
                    <a:pt x="1569085" y="400431"/>
                  </a:lnTo>
                  <a:lnTo>
                    <a:pt x="1571002" y="399262"/>
                  </a:lnTo>
                  <a:lnTo>
                    <a:pt x="1572514" y="397383"/>
                  </a:lnTo>
                  <a:lnTo>
                    <a:pt x="1574165" y="395478"/>
                  </a:lnTo>
                  <a:lnTo>
                    <a:pt x="1582813" y="347916"/>
                  </a:lnTo>
                  <a:lnTo>
                    <a:pt x="1585899" y="305155"/>
                  </a:lnTo>
                  <a:lnTo>
                    <a:pt x="1588008" y="260845"/>
                  </a:lnTo>
                  <a:lnTo>
                    <a:pt x="1588350" y="243509"/>
                  </a:lnTo>
                  <a:lnTo>
                    <a:pt x="1588465" y="223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7900" y="1357249"/>
              <a:ext cx="968582" cy="386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1971" y="1399540"/>
              <a:ext cx="1018886" cy="3978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4494" y="1853692"/>
              <a:ext cx="3649998" cy="4860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7633" y="2873883"/>
              <a:ext cx="2875280" cy="521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" y="9142"/>
              <a:ext cx="3994404" cy="5134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6492" y="1465579"/>
            <a:ext cx="1169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20" dirty="0">
                <a:latin typeface="Trebuchet MS"/>
                <a:cs typeface="Trebuchet MS"/>
              </a:rPr>
              <a:t>1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95" dirty="0">
                <a:latin typeface="Trebuchet MS"/>
                <a:cs typeface="Trebuchet MS"/>
              </a:rPr>
              <a:t>Sa</a:t>
            </a:r>
            <a:r>
              <a:rPr sz="1800" spc="150" dirty="0">
                <a:latin typeface="Trebuchet MS"/>
                <a:cs typeface="Trebuchet MS"/>
              </a:rPr>
              <a:t>m</a:t>
            </a:r>
            <a:r>
              <a:rPr sz="1800" spc="-15" dirty="0">
                <a:latin typeface="Trebuchet MS"/>
                <a:cs typeface="Trebuchet MS"/>
              </a:rPr>
              <a:t>u</a:t>
            </a:r>
            <a:r>
              <a:rPr sz="1800" spc="-25" dirty="0">
                <a:latin typeface="Trebuchet MS"/>
                <a:cs typeface="Trebuchet MS"/>
              </a:rPr>
              <a:t>e</a:t>
            </a:r>
            <a:r>
              <a:rPr sz="1800" spc="-130" dirty="0">
                <a:latin typeface="Trebuchet MS"/>
                <a:cs typeface="Trebuchet MS"/>
              </a:rPr>
              <a:t>l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16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6492" y="2014220"/>
            <a:ext cx="291020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r>
              <a:rPr sz="1800" spc="60" dirty="0">
                <a:latin typeface="Trebuchet MS"/>
                <a:cs typeface="Trebuchet MS"/>
              </a:rPr>
              <a:t>ak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Isa</a:t>
            </a:r>
            <a:r>
              <a:rPr sz="1800" spc="-110" dirty="0">
                <a:latin typeface="Trebuchet MS"/>
                <a:cs typeface="Trebuchet MS"/>
              </a:rPr>
              <a:t>i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G</a:t>
            </a:r>
            <a:r>
              <a:rPr sz="1800" spc="-55" dirty="0">
                <a:latin typeface="Trebuchet MS"/>
                <a:cs typeface="Trebuchet MS"/>
              </a:rPr>
              <a:t>e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5" dirty="0">
                <a:latin typeface="Trebuchet MS"/>
                <a:cs typeface="Trebuchet MS"/>
              </a:rPr>
              <a:t>bal</a:t>
            </a:r>
            <a:r>
              <a:rPr sz="1800" spc="85" dirty="0"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B</a:t>
            </a:r>
            <a:r>
              <a:rPr sz="1800" dirty="0">
                <a:latin typeface="Trebuchet MS"/>
                <a:cs typeface="Trebuchet MS"/>
              </a:rPr>
              <a:t>u</a:t>
            </a:r>
            <a:r>
              <a:rPr sz="1800" spc="15" dirty="0">
                <a:latin typeface="Trebuchet MS"/>
                <a:cs typeface="Trebuchet MS"/>
              </a:rPr>
              <a:t>n</a:t>
            </a:r>
            <a:r>
              <a:rPr sz="1800" spc="60" dirty="0">
                <a:latin typeface="Trebuchet MS"/>
                <a:cs typeface="Trebuchet MS"/>
              </a:rPr>
              <a:t>gsu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dar</a:t>
            </a:r>
            <a:r>
              <a:rPr sz="1800" spc="-110" dirty="0">
                <a:latin typeface="Trebuchet MS"/>
                <a:cs typeface="Trebuchet MS"/>
              </a:rPr>
              <a:t>i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75" dirty="0">
                <a:latin typeface="Trebuchet MS"/>
                <a:cs typeface="Trebuchet MS"/>
              </a:rPr>
              <a:t>8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be</a:t>
            </a:r>
            <a:r>
              <a:rPr sz="1800" spc="10" dirty="0">
                <a:latin typeface="Trebuchet MS"/>
                <a:cs typeface="Trebuchet MS"/>
              </a:rPr>
              <a:t>r</a:t>
            </a:r>
            <a:r>
              <a:rPr sz="1800" spc="40" dirty="0">
                <a:latin typeface="Trebuchet MS"/>
                <a:cs typeface="Trebuchet MS"/>
              </a:rPr>
              <a:t>saudar</a:t>
            </a:r>
            <a:r>
              <a:rPr sz="1800" spc="85" dirty="0"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  <a:p>
            <a:pPr marL="184785" marR="516890" indent="-17272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</a:t>
            </a:r>
            <a:r>
              <a:rPr sz="1800" spc="75" dirty="0">
                <a:latin typeface="Trebuchet MS"/>
                <a:cs typeface="Trebuchet MS"/>
              </a:rPr>
              <a:t>gak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te</a:t>
            </a:r>
            <a:r>
              <a:rPr sz="1800" spc="-10" dirty="0">
                <a:latin typeface="Trebuchet MS"/>
                <a:cs typeface="Trebuchet MS"/>
              </a:rPr>
              <a:t>r</a:t>
            </a:r>
            <a:r>
              <a:rPr sz="1800" spc="50" dirty="0">
                <a:latin typeface="Trebuchet MS"/>
                <a:cs typeface="Trebuchet MS"/>
              </a:rPr>
              <a:t>buang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da</a:t>
            </a:r>
            <a:r>
              <a:rPr sz="1800" spc="-5" dirty="0">
                <a:latin typeface="Trebuchet MS"/>
                <a:cs typeface="Trebuchet MS"/>
              </a:rPr>
              <a:t>l</a:t>
            </a:r>
            <a:r>
              <a:rPr sz="1800" spc="65" dirty="0">
                <a:latin typeface="Trebuchet MS"/>
                <a:cs typeface="Trebuchet MS"/>
              </a:rPr>
              <a:t>am  </a:t>
            </a:r>
            <a:r>
              <a:rPr sz="1800" spc="25" dirty="0">
                <a:latin typeface="Trebuchet MS"/>
                <a:cs typeface="Trebuchet MS"/>
              </a:rPr>
              <a:t>keluarganya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Tid</a:t>
            </a:r>
            <a:r>
              <a:rPr sz="1800" spc="65" dirty="0">
                <a:latin typeface="Trebuchet MS"/>
                <a:cs typeface="Trebuchet MS"/>
              </a:rPr>
              <a:t>ak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diharg</a:t>
            </a:r>
            <a:r>
              <a:rPr sz="1800" spc="-10" dirty="0">
                <a:latin typeface="Trebuchet MS"/>
                <a:cs typeface="Trebuchet MS"/>
              </a:rPr>
              <a:t>ai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o</a:t>
            </a:r>
            <a:r>
              <a:rPr sz="1800" spc="-25" dirty="0">
                <a:latin typeface="Trebuchet MS"/>
                <a:cs typeface="Trebuchet MS"/>
              </a:rPr>
              <a:t>l</a:t>
            </a:r>
            <a:r>
              <a:rPr sz="1800" spc="-5" dirty="0">
                <a:latin typeface="Trebuchet MS"/>
                <a:cs typeface="Trebuchet MS"/>
              </a:rPr>
              <a:t>eh</a:t>
            </a:r>
            <a:endParaRPr sz="1800">
              <a:latin typeface="Trebuchet MS"/>
              <a:cs typeface="Trebuchet MS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sz="1800" spc="45" dirty="0">
                <a:latin typeface="Trebuchet MS"/>
                <a:cs typeface="Trebuchet MS"/>
              </a:rPr>
              <a:t>saudaranya</a:t>
            </a:r>
            <a:endParaRPr sz="1800">
              <a:latin typeface="Trebuchet MS"/>
              <a:cs typeface="Trebuchet MS"/>
            </a:endParaRPr>
          </a:p>
          <a:p>
            <a:pPr marL="184785" marR="5080" indent="-17272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80" dirty="0">
                <a:latin typeface="Trebuchet MS"/>
                <a:cs typeface="Trebuchet MS"/>
              </a:rPr>
              <a:t>Su</a:t>
            </a:r>
            <a:r>
              <a:rPr sz="1800" spc="35" dirty="0">
                <a:latin typeface="Trebuchet MS"/>
                <a:cs typeface="Trebuchet MS"/>
              </a:rPr>
              <a:t>dah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di</a:t>
            </a:r>
            <a:r>
              <a:rPr sz="1800" dirty="0">
                <a:latin typeface="Trebuchet MS"/>
                <a:cs typeface="Trebuchet MS"/>
              </a:rPr>
              <a:t>urapi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-85" dirty="0">
                <a:latin typeface="Trebuchet MS"/>
                <a:cs typeface="Trebuchet MS"/>
              </a:rPr>
              <a:t>enj</a:t>
            </a:r>
            <a:r>
              <a:rPr sz="1800" spc="-5" dirty="0">
                <a:latin typeface="Trebuchet MS"/>
                <a:cs typeface="Trebuchet MS"/>
              </a:rPr>
              <a:t>adi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ra</a:t>
            </a:r>
            <a:r>
              <a:rPr sz="1800" spc="-75" dirty="0">
                <a:latin typeface="Trebuchet MS"/>
                <a:cs typeface="Trebuchet MS"/>
              </a:rPr>
              <a:t>ja  </a:t>
            </a:r>
            <a:r>
              <a:rPr sz="1800" spc="5" dirty="0">
                <a:latin typeface="Trebuchet MS"/>
                <a:cs typeface="Trebuchet MS"/>
              </a:rPr>
              <a:t>Is</a:t>
            </a:r>
            <a:r>
              <a:rPr sz="1800" spc="10" dirty="0">
                <a:latin typeface="Trebuchet MS"/>
                <a:cs typeface="Trebuchet MS"/>
              </a:rPr>
              <a:t>r</a:t>
            </a:r>
            <a:r>
              <a:rPr sz="1800" spc="-25" dirty="0">
                <a:latin typeface="Trebuchet MS"/>
                <a:cs typeface="Trebuchet MS"/>
              </a:rPr>
              <a:t>ael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190" dirty="0">
                <a:latin typeface="Trebuchet MS"/>
                <a:cs typeface="Trebuchet MS"/>
              </a:rPr>
              <a:t>(1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120" dirty="0">
                <a:latin typeface="Trebuchet MS"/>
                <a:cs typeface="Trebuchet MS"/>
              </a:rPr>
              <a:t>Sam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16)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31589" y="1534744"/>
            <a:ext cx="1168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Trebuchet MS"/>
                <a:cs typeface="Trebuchet MS"/>
              </a:rPr>
              <a:t>1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125" dirty="0">
                <a:latin typeface="Trebuchet MS"/>
                <a:cs typeface="Trebuchet MS"/>
              </a:rPr>
              <a:t>S</a:t>
            </a:r>
            <a:r>
              <a:rPr sz="1800" spc="130" dirty="0">
                <a:latin typeface="Trebuchet MS"/>
                <a:cs typeface="Trebuchet MS"/>
              </a:rPr>
              <a:t>a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-15" dirty="0">
                <a:latin typeface="Trebuchet MS"/>
                <a:cs typeface="Trebuchet MS"/>
              </a:rPr>
              <a:t>u</a:t>
            </a:r>
            <a:r>
              <a:rPr sz="1800" spc="-75" dirty="0">
                <a:latin typeface="Trebuchet MS"/>
                <a:cs typeface="Trebuchet MS"/>
              </a:rPr>
              <a:t>el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14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1589" y="2084070"/>
            <a:ext cx="364871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r>
              <a:rPr sz="1800" spc="60" dirty="0">
                <a:latin typeface="Trebuchet MS"/>
                <a:cs typeface="Trebuchet MS"/>
              </a:rPr>
              <a:t>ak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80" dirty="0">
                <a:latin typeface="Trebuchet MS"/>
                <a:cs typeface="Trebuchet MS"/>
              </a:rPr>
              <a:t>Sau</a:t>
            </a:r>
            <a:r>
              <a:rPr sz="1800" spc="-130" dirty="0">
                <a:latin typeface="Trebuchet MS"/>
                <a:cs typeface="Trebuchet MS"/>
              </a:rPr>
              <a:t>l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(</a:t>
            </a:r>
            <a:r>
              <a:rPr sz="1800" spc="-40" dirty="0">
                <a:latin typeface="Trebuchet MS"/>
                <a:cs typeface="Trebuchet MS"/>
              </a:rPr>
              <a:t>R</a:t>
            </a:r>
            <a:r>
              <a:rPr sz="1800" spc="-30" dirty="0">
                <a:latin typeface="Trebuchet MS"/>
                <a:cs typeface="Trebuchet MS"/>
              </a:rPr>
              <a:t>aja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p</a:t>
            </a:r>
            <a:r>
              <a:rPr sz="1800" spc="5" dirty="0">
                <a:latin typeface="Trebuchet MS"/>
                <a:cs typeface="Trebuchet MS"/>
              </a:rPr>
              <a:t>e</a:t>
            </a:r>
            <a:r>
              <a:rPr sz="1800" spc="-10" dirty="0">
                <a:latin typeface="Trebuchet MS"/>
                <a:cs typeface="Trebuchet MS"/>
              </a:rPr>
              <a:t>rt</a:t>
            </a:r>
            <a:r>
              <a:rPr sz="1800" spc="85" dirty="0">
                <a:latin typeface="Trebuchet MS"/>
                <a:cs typeface="Trebuchet MS"/>
              </a:rPr>
              <a:t>ama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Is</a:t>
            </a:r>
            <a:r>
              <a:rPr sz="1800" spc="10" dirty="0">
                <a:latin typeface="Trebuchet MS"/>
                <a:cs typeface="Trebuchet MS"/>
              </a:rPr>
              <a:t>r</a:t>
            </a:r>
            <a:r>
              <a:rPr sz="1800" spc="-35" dirty="0">
                <a:latin typeface="Trebuchet MS"/>
                <a:cs typeface="Trebuchet MS"/>
              </a:rPr>
              <a:t>ael)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P</a:t>
            </a:r>
            <a:r>
              <a:rPr sz="1800" spc="-5" dirty="0">
                <a:latin typeface="Trebuchet MS"/>
                <a:cs typeface="Trebuchet MS"/>
              </a:rPr>
              <a:t>u</a:t>
            </a:r>
            <a:r>
              <a:rPr sz="1800" spc="-15" dirty="0">
                <a:latin typeface="Trebuchet MS"/>
                <a:cs typeface="Trebuchet MS"/>
              </a:rPr>
              <a:t>t</a:t>
            </a:r>
            <a:r>
              <a:rPr sz="1800" spc="-5" dirty="0">
                <a:latin typeface="Trebuchet MS"/>
                <a:cs typeface="Trebuchet MS"/>
              </a:rPr>
              <a:t>r</a:t>
            </a:r>
            <a:r>
              <a:rPr sz="1800" spc="85" dirty="0">
                <a:latin typeface="Trebuchet MS"/>
                <a:cs typeface="Trebuchet MS"/>
              </a:rPr>
              <a:t>a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35" dirty="0">
                <a:latin typeface="Trebuchet MS"/>
                <a:cs typeface="Trebuchet MS"/>
              </a:rPr>
              <a:t>ahkot</a:t>
            </a:r>
            <a:r>
              <a:rPr sz="1800" spc="85" dirty="0"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Cal</a:t>
            </a:r>
            <a:r>
              <a:rPr sz="1800" spc="5" dirty="0">
                <a:latin typeface="Trebuchet MS"/>
                <a:cs typeface="Trebuchet MS"/>
              </a:rPr>
              <a:t>o</a:t>
            </a:r>
            <a:r>
              <a:rPr sz="1800" spc="20" dirty="0">
                <a:latin typeface="Trebuchet MS"/>
                <a:cs typeface="Trebuchet MS"/>
              </a:rPr>
              <a:t>n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p</a:t>
            </a:r>
            <a:r>
              <a:rPr sz="1800" spc="50" dirty="0">
                <a:latin typeface="Trebuchet MS"/>
                <a:cs typeface="Trebuchet MS"/>
              </a:rPr>
              <a:t>engga</a:t>
            </a:r>
            <a:r>
              <a:rPr sz="1800" spc="55" dirty="0">
                <a:latin typeface="Trebuchet MS"/>
                <a:cs typeface="Trebuchet MS"/>
              </a:rPr>
              <a:t>n</a:t>
            </a:r>
            <a:r>
              <a:rPr sz="1800" spc="-55" dirty="0">
                <a:latin typeface="Trebuchet MS"/>
                <a:cs typeface="Trebuchet MS"/>
              </a:rPr>
              <a:t>ti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125" dirty="0">
                <a:latin typeface="Trebuchet MS"/>
                <a:cs typeface="Trebuchet MS"/>
              </a:rPr>
              <a:t>S</a:t>
            </a:r>
            <a:r>
              <a:rPr sz="1800" spc="130" dirty="0">
                <a:latin typeface="Trebuchet MS"/>
                <a:cs typeface="Trebuchet MS"/>
              </a:rPr>
              <a:t>a</a:t>
            </a:r>
            <a:r>
              <a:rPr sz="1800" spc="-15" dirty="0">
                <a:latin typeface="Trebuchet MS"/>
                <a:cs typeface="Trebuchet MS"/>
              </a:rPr>
              <a:t>u</a:t>
            </a:r>
            <a:r>
              <a:rPr sz="1800" spc="-130" dirty="0">
                <a:latin typeface="Trebuchet MS"/>
                <a:cs typeface="Trebuchet MS"/>
              </a:rPr>
              <a:t>l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sebagai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raj</a:t>
            </a:r>
            <a:r>
              <a:rPr sz="1800" spc="85" dirty="0"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H</a:t>
            </a:r>
            <a:r>
              <a:rPr sz="1800" spc="-50" dirty="0">
                <a:latin typeface="Trebuchet MS"/>
                <a:cs typeface="Trebuchet MS"/>
              </a:rPr>
              <a:t>id</a:t>
            </a:r>
            <a:r>
              <a:rPr sz="1800" spc="25" dirty="0">
                <a:latin typeface="Trebuchet MS"/>
                <a:cs typeface="Trebuchet MS"/>
              </a:rPr>
              <a:t>up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di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is</a:t>
            </a:r>
            <a:r>
              <a:rPr sz="1800" dirty="0">
                <a:latin typeface="Trebuchet MS"/>
                <a:cs typeface="Trebuchet MS"/>
              </a:rPr>
              <a:t>t</a:t>
            </a:r>
            <a:r>
              <a:rPr sz="1800" spc="50" dirty="0">
                <a:latin typeface="Trebuchet MS"/>
                <a:cs typeface="Trebuchet MS"/>
              </a:rPr>
              <a:t>an</a:t>
            </a:r>
            <a:r>
              <a:rPr sz="1800" spc="85" dirty="0"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595" dirty="0">
                <a:latin typeface="Tahoma"/>
                <a:cs typeface="Tahoma"/>
              </a:rPr>
              <a:t>…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305" dirty="0">
                <a:latin typeface="Trebuchet MS"/>
                <a:cs typeface="Trebuchet MS"/>
              </a:rPr>
              <a:t>×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430" dirty="0">
                <a:latin typeface="Tahoma"/>
                <a:cs typeface="Tahoma"/>
              </a:rPr>
              <a:t>….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603" y="3904488"/>
            <a:ext cx="4493260" cy="5245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 marR="106045">
              <a:lnSpc>
                <a:spcPct val="100000"/>
              </a:lnSpc>
              <a:spcBef>
                <a:spcPts val="265"/>
              </a:spcBef>
            </a:pPr>
            <a:r>
              <a:rPr sz="1400" spc="-15" dirty="0">
                <a:latin typeface="Trebuchet MS"/>
                <a:cs typeface="Trebuchet MS"/>
              </a:rPr>
              <a:t>Y</a:t>
            </a:r>
            <a:r>
              <a:rPr sz="1400" spc="30" dirty="0">
                <a:latin typeface="Trebuchet MS"/>
                <a:cs typeface="Trebuchet MS"/>
              </a:rPr>
              <a:t>ona</a:t>
            </a:r>
            <a:r>
              <a:rPr sz="1400" spc="15" dirty="0">
                <a:latin typeface="Trebuchet MS"/>
                <a:cs typeface="Trebuchet MS"/>
              </a:rPr>
              <a:t>t</a:t>
            </a:r>
            <a:r>
              <a:rPr sz="1400" spc="40" dirty="0">
                <a:latin typeface="Trebuchet MS"/>
                <a:cs typeface="Trebuchet MS"/>
              </a:rPr>
              <a:t>an</a:t>
            </a:r>
            <a:r>
              <a:rPr sz="1400" spc="-150" dirty="0">
                <a:latin typeface="Trebuchet MS"/>
                <a:cs typeface="Trebuchet MS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dan</a:t>
            </a:r>
            <a:r>
              <a:rPr sz="1400" spc="-16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D</a:t>
            </a:r>
            <a:r>
              <a:rPr sz="1400" spc="30" dirty="0">
                <a:latin typeface="Trebuchet MS"/>
                <a:cs typeface="Trebuchet MS"/>
              </a:rPr>
              <a:t>au</a:t>
            </a:r>
            <a:r>
              <a:rPr sz="1400" spc="10" dirty="0">
                <a:latin typeface="Trebuchet MS"/>
                <a:cs typeface="Trebuchet MS"/>
              </a:rPr>
              <a:t>d</a:t>
            </a:r>
            <a:r>
              <a:rPr sz="1400" spc="-145" dirty="0">
                <a:latin typeface="Trebuchet MS"/>
                <a:cs typeface="Trebuchet MS"/>
              </a:rPr>
              <a:t> </a:t>
            </a:r>
            <a:r>
              <a:rPr sz="1400" spc="15" dirty="0">
                <a:latin typeface="Trebuchet MS"/>
                <a:cs typeface="Trebuchet MS"/>
              </a:rPr>
              <a:t>pe</a:t>
            </a:r>
            <a:r>
              <a:rPr sz="1400" spc="-10" dirty="0">
                <a:latin typeface="Trebuchet MS"/>
                <a:cs typeface="Trebuchet MS"/>
              </a:rPr>
              <a:t>r</a:t>
            </a:r>
            <a:r>
              <a:rPr sz="1400" spc="-20" dirty="0">
                <a:latin typeface="Trebuchet MS"/>
                <a:cs typeface="Trebuchet MS"/>
              </a:rPr>
              <a:t>t</a:t>
            </a:r>
            <a:r>
              <a:rPr sz="1400" spc="55" dirty="0">
                <a:latin typeface="Trebuchet MS"/>
                <a:cs typeface="Trebuchet MS"/>
              </a:rPr>
              <a:t>a</a:t>
            </a:r>
            <a:r>
              <a:rPr sz="1400" spc="80" dirty="0">
                <a:latin typeface="Trebuchet MS"/>
                <a:cs typeface="Trebuchet MS"/>
              </a:rPr>
              <a:t>m</a:t>
            </a:r>
            <a:r>
              <a:rPr sz="1400" spc="65" dirty="0">
                <a:latin typeface="Trebuchet MS"/>
                <a:cs typeface="Trebuchet MS"/>
              </a:rPr>
              <a:t>a</a:t>
            </a:r>
            <a:r>
              <a:rPr sz="1400" spc="-16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kali</a:t>
            </a:r>
            <a:r>
              <a:rPr sz="1400" spc="-140" dirty="0">
                <a:latin typeface="Trebuchet MS"/>
                <a:cs typeface="Trebuchet MS"/>
              </a:rPr>
              <a:t> </a:t>
            </a:r>
            <a:r>
              <a:rPr sz="1400" spc="10" dirty="0">
                <a:latin typeface="Trebuchet MS"/>
                <a:cs typeface="Trebuchet MS"/>
              </a:rPr>
              <a:t>bertemu</a:t>
            </a:r>
            <a:r>
              <a:rPr sz="1400" spc="-165" dirty="0">
                <a:latin typeface="Trebuchet MS"/>
                <a:cs typeface="Trebuchet MS"/>
              </a:rPr>
              <a:t> </a:t>
            </a:r>
            <a:r>
              <a:rPr sz="1400" spc="25" dirty="0">
                <a:latin typeface="Trebuchet MS"/>
                <a:cs typeface="Trebuchet MS"/>
              </a:rPr>
              <a:t>s</a:t>
            </a:r>
            <a:r>
              <a:rPr sz="1400" spc="40" dirty="0">
                <a:latin typeface="Trebuchet MS"/>
                <a:cs typeface="Trebuchet MS"/>
              </a:rPr>
              <a:t>e</a:t>
            </a:r>
            <a:r>
              <a:rPr sz="1400" spc="-10" dirty="0">
                <a:latin typeface="Trebuchet MS"/>
                <a:cs typeface="Trebuchet MS"/>
              </a:rPr>
              <a:t>t</a:t>
            </a:r>
            <a:r>
              <a:rPr sz="1400" spc="-15" dirty="0">
                <a:latin typeface="Trebuchet MS"/>
                <a:cs typeface="Trebuchet MS"/>
              </a:rPr>
              <a:t>e</a:t>
            </a:r>
            <a:r>
              <a:rPr sz="1400" spc="-10" dirty="0">
                <a:latin typeface="Trebuchet MS"/>
                <a:cs typeface="Trebuchet MS"/>
              </a:rPr>
              <a:t>lah</a:t>
            </a:r>
            <a:r>
              <a:rPr sz="1400" spc="-14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D</a:t>
            </a:r>
            <a:r>
              <a:rPr sz="1400" spc="30" dirty="0">
                <a:latin typeface="Trebuchet MS"/>
                <a:cs typeface="Trebuchet MS"/>
              </a:rPr>
              <a:t>au</a:t>
            </a:r>
            <a:r>
              <a:rPr sz="1400" spc="5" dirty="0">
                <a:latin typeface="Trebuchet MS"/>
                <a:cs typeface="Trebuchet MS"/>
              </a:rPr>
              <a:t>d  </a:t>
            </a:r>
            <a:r>
              <a:rPr sz="1400" spc="40" dirty="0">
                <a:latin typeface="Trebuchet MS"/>
                <a:cs typeface="Trebuchet MS"/>
              </a:rPr>
              <a:t>men</a:t>
            </a:r>
            <a:r>
              <a:rPr sz="1400" spc="25" dirty="0">
                <a:latin typeface="Trebuchet MS"/>
                <a:cs typeface="Trebuchet MS"/>
              </a:rPr>
              <a:t>g</a:t>
            </a:r>
            <a:r>
              <a:rPr sz="1400" spc="40" dirty="0">
                <a:latin typeface="Trebuchet MS"/>
                <a:cs typeface="Trebuchet MS"/>
              </a:rPr>
              <a:t>hadap</a:t>
            </a:r>
            <a:r>
              <a:rPr sz="1400" spc="-170" dirty="0">
                <a:latin typeface="Trebuchet MS"/>
                <a:cs typeface="Trebuchet MS"/>
              </a:rPr>
              <a:t> </a:t>
            </a:r>
            <a:r>
              <a:rPr sz="1400" spc="25" dirty="0">
                <a:latin typeface="Trebuchet MS"/>
                <a:cs typeface="Trebuchet MS"/>
              </a:rPr>
              <a:t>Saul</a:t>
            </a:r>
            <a:r>
              <a:rPr sz="1400" spc="-14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u</a:t>
            </a:r>
            <a:r>
              <a:rPr sz="1400" spc="20" dirty="0">
                <a:latin typeface="Trebuchet MS"/>
                <a:cs typeface="Trebuchet MS"/>
              </a:rPr>
              <a:t>sai</a:t>
            </a:r>
            <a:r>
              <a:rPr sz="1400" spc="-150" dirty="0">
                <a:latin typeface="Trebuchet MS"/>
                <a:cs typeface="Trebuchet MS"/>
              </a:rPr>
              <a:t> </a:t>
            </a:r>
            <a:r>
              <a:rPr sz="1400" spc="50" dirty="0">
                <a:latin typeface="Trebuchet MS"/>
                <a:cs typeface="Trebuchet MS"/>
              </a:rPr>
              <a:t>mem</a:t>
            </a:r>
            <a:r>
              <a:rPr sz="1400" spc="30" dirty="0">
                <a:latin typeface="Trebuchet MS"/>
                <a:cs typeface="Trebuchet MS"/>
              </a:rPr>
              <a:t>b</a:t>
            </a:r>
            <a:r>
              <a:rPr sz="1400" spc="-5" dirty="0">
                <a:latin typeface="Trebuchet MS"/>
                <a:cs typeface="Trebuchet MS"/>
              </a:rPr>
              <a:t>u</a:t>
            </a:r>
            <a:r>
              <a:rPr sz="1400" spc="5" dirty="0">
                <a:latin typeface="Trebuchet MS"/>
                <a:cs typeface="Trebuchet MS"/>
              </a:rPr>
              <a:t>nuh</a:t>
            </a:r>
            <a:r>
              <a:rPr sz="1400" spc="-15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Go</a:t>
            </a:r>
            <a:r>
              <a:rPr sz="1400" spc="-35" dirty="0">
                <a:latin typeface="Trebuchet MS"/>
                <a:cs typeface="Trebuchet MS"/>
              </a:rPr>
              <a:t>l</a:t>
            </a:r>
            <a:r>
              <a:rPr sz="1400" spc="-95" dirty="0">
                <a:latin typeface="Trebuchet MS"/>
                <a:cs typeface="Trebuchet MS"/>
              </a:rPr>
              <a:t>i</a:t>
            </a:r>
            <a:r>
              <a:rPr sz="1400" spc="35" dirty="0">
                <a:latin typeface="Trebuchet MS"/>
                <a:cs typeface="Trebuchet MS"/>
              </a:rPr>
              <a:t>at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9333" y="508838"/>
            <a:ext cx="624967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6000" spc="170" dirty="0">
                <a:solidFill>
                  <a:srgbClr val="0D0D0D"/>
                </a:solidFill>
                <a:latin typeface="Trebuchet MS"/>
                <a:cs typeface="Trebuchet MS"/>
              </a:rPr>
              <a:t>Apa</a:t>
            </a:r>
            <a:r>
              <a:rPr sz="6000" spc="-56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6000" spc="210" dirty="0">
                <a:solidFill>
                  <a:srgbClr val="0D0D0D"/>
                </a:solidFill>
                <a:latin typeface="Trebuchet MS"/>
                <a:cs typeface="Trebuchet MS"/>
              </a:rPr>
              <a:t>yang</a:t>
            </a:r>
            <a:r>
              <a:rPr sz="6000" spc="-55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6000" spc="114" dirty="0">
                <a:solidFill>
                  <a:srgbClr val="0D0D0D"/>
                </a:solidFill>
                <a:latin typeface="Trebuchet MS"/>
                <a:cs typeface="Trebuchet MS"/>
              </a:rPr>
              <a:t>bisa</a:t>
            </a:r>
            <a:r>
              <a:rPr sz="6000" spc="-56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6000" spc="15" dirty="0">
                <a:solidFill>
                  <a:srgbClr val="0D0D0D"/>
                </a:solidFill>
                <a:latin typeface="Trebuchet MS"/>
                <a:cs typeface="Trebuchet MS"/>
              </a:rPr>
              <a:t>kita  </a:t>
            </a:r>
            <a:r>
              <a:rPr sz="6000" spc="-5" dirty="0">
                <a:solidFill>
                  <a:srgbClr val="0D0D0D"/>
                </a:solidFill>
                <a:latin typeface="Trebuchet MS"/>
                <a:cs typeface="Trebuchet MS"/>
              </a:rPr>
              <a:t>pel</a:t>
            </a:r>
            <a:r>
              <a:rPr sz="6000" spc="5" dirty="0">
                <a:solidFill>
                  <a:srgbClr val="0D0D0D"/>
                </a:solidFill>
                <a:latin typeface="Trebuchet MS"/>
                <a:cs typeface="Trebuchet MS"/>
              </a:rPr>
              <a:t>a</a:t>
            </a:r>
            <a:r>
              <a:rPr sz="6000" spc="-225" dirty="0">
                <a:solidFill>
                  <a:srgbClr val="0D0D0D"/>
                </a:solidFill>
                <a:latin typeface="Trebuchet MS"/>
                <a:cs typeface="Trebuchet MS"/>
              </a:rPr>
              <a:t>ja</a:t>
            </a:r>
            <a:r>
              <a:rPr sz="6000" spc="-185" dirty="0">
                <a:solidFill>
                  <a:srgbClr val="0D0D0D"/>
                </a:solidFill>
                <a:latin typeface="Trebuchet MS"/>
                <a:cs typeface="Trebuchet MS"/>
              </a:rPr>
              <a:t>r</a:t>
            </a:r>
            <a:r>
              <a:rPr sz="6000" spc="-355" dirty="0">
                <a:solidFill>
                  <a:srgbClr val="0D0D0D"/>
                </a:solidFill>
                <a:latin typeface="Trebuchet MS"/>
                <a:cs typeface="Trebuchet MS"/>
              </a:rPr>
              <a:t>i</a:t>
            </a:r>
            <a:r>
              <a:rPr sz="6000" spc="-57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6000" spc="-25" dirty="0">
                <a:solidFill>
                  <a:srgbClr val="0D0D0D"/>
                </a:solidFill>
                <a:latin typeface="Trebuchet MS"/>
                <a:cs typeface="Trebuchet MS"/>
              </a:rPr>
              <a:t>dari  </a:t>
            </a:r>
            <a:r>
              <a:rPr sz="6000" spc="155" dirty="0">
                <a:solidFill>
                  <a:srgbClr val="0D0D0D"/>
                </a:solidFill>
                <a:latin typeface="Trebuchet MS"/>
                <a:cs typeface="Trebuchet MS"/>
              </a:rPr>
              <a:t>persahabatan </a:t>
            </a:r>
            <a:r>
              <a:rPr sz="6000" spc="16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6000" spc="85" dirty="0">
                <a:solidFill>
                  <a:srgbClr val="0D0D0D"/>
                </a:solidFill>
                <a:latin typeface="Trebuchet MS"/>
                <a:cs typeface="Trebuchet MS"/>
              </a:rPr>
              <a:t>Daud</a:t>
            </a:r>
            <a:r>
              <a:rPr sz="6000" spc="-57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6000" spc="-420" dirty="0">
                <a:solidFill>
                  <a:srgbClr val="0D0D0D"/>
                </a:solidFill>
                <a:latin typeface="Trebuchet MS"/>
                <a:cs typeface="Trebuchet MS"/>
              </a:rPr>
              <a:t>&amp;</a:t>
            </a:r>
            <a:r>
              <a:rPr sz="6000" spc="-55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6000" spc="120" dirty="0">
                <a:solidFill>
                  <a:srgbClr val="0D0D0D"/>
                </a:solidFill>
                <a:latin typeface="Trebuchet MS"/>
                <a:cs typeface="Trebuchet MS"/>
              </a:rPr>
              <a:t>Yonatan</a:t>
            </a:r>
            <a:r>
              <a:rPr sz="6000" spc="-55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6000" spc="570" dirty="0">
                <a:solidFill>
                  <a:srgbClr val="0D0D0D"/>
                </a:solidFill>
                <a:latin typeface="Trebuchet MS"/>
                <a:cs typeface="Trebuchet MS"/>
              </a:rPr>
              <a:t>?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771" y="377399"/>
            <a:ext cx="8551683" cy="4766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39129" y="455752"/>
            <a:ext cx="49275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380" dirty="0">
                <a:latin typeface="Trebuchet MS"/>
                <a:cs typeface="Trebuchet MS"/>
              </a:rPr>
              <a:t>1.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4123" y="1588770"/>
            <a:ext cx="3382645" cy="208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752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latin typeface="Trebuchet MS"/>
                <a:cs typeface="Trebuchet MS"/>
              </a:rPr>
              <a:t>Penuh</a:t>
            </a:r>
            <a:r>
              <a:rPr sz="3600" spc="-335" dirty="0">
                <a:latin typeface="Trebuchet MS"/>
                <a:cs typeface="Trebuchet MS"/>
              </a:rPr>
              <a:t> </a:t>
            </a:r>
            <a:r>
              <a:rPr sz="3600" spc="50" dirty="0">
                <a:latin typeface="Trebuchet MS"/>
                <a:cs typeface="Trebuchet MS"/>
              </a:rPr>
              <a:t>kasih</a:t>
            </a:r>
            <a:endParaRPr sz="3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15"/>
              </a:spcBef>
            </a:pPr>
            <a:r>
              <a:rPr sz="2000" spc="-125" dirty="0">
                <a:latin typeface="Tahoma"/>
                <a:cs typeface="Tahoma"/>
              </a:rPr>
              <a:t>“…dan</a:t>
            </a:r>
            <a:r>
              <a:rPr sz="2000" spc="-229" dirty="0">
                <a:latin typeface="Tahoma"/>
                <a:cs typeface="Tahoma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ia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m</a:t>
            </a:r>
            <a:r>
              <a:rPr sz="2000" spc="25" dirty="0">
                <a:latin typeface="Trebuchet MS"/>
                <a:cs typeface="Trebuchet MS"/>
              </a:rPr>
              <a:t>e</a:t>
            </a:r>
            <a:r>
              <a:rPr sz="2000" spc="45" dirty="0">
                <a:latin typeface="Trebuchet MS"/>
                <a:cs typeface="Trebuchet MS"/>
              </a:rPr>
              <a:t>ngasi</a:t>
            </a:r>
            <a:r>
              <a:rPr sz="2000" spc="-50" dirty="0">
                <a:latin typeface="Trebuchet MS"/>
                <a:cs typeface="Trebuchet MS"/>
              </a:rPr>
              <a:t>hi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dia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se</a:t>
            </a:r>
            <a:r>
              <a:rPr sz="2000" spc="45" dirty="0">
                <a:latin typeface="Trebuchet MS"/>
                <a:cs typeface="Trebuchet MS"/>
              </a:rPr>
              <a:t>p</a:t>
            </a:r>
            <a:r>
              <a:rPr sz="2000" spc="-15" dirty="0">
                <a:latin typeface="Trebuchet MS"/>
                <a:cs typeface="Trebuchet MS"/>
              </a:rPr>
              <a:t>er</a:t>
            </a:r>
            <a:r>
              <a:rPr sz="2000" spc="-25" dirty="0">
                <a:latin typeface="Trebuchet MS"/>
                <a:cs typeface="Trebuchet MS"/>
              </a:rPr>
              <a:t>t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endParaRPr sz="2000" dirty="0">
              <a:latin typeface="Trebuchet MS"/>
              <a:cs typeface="Trebuchet MS"/>
            </a:endParaRPr>
          </a:p>
          <a:p>
            <a:pPr marL="715010" marR="708025" indent="100330">
              <a:lnSpc>
                <a:spcPct val="100000"/>
              </a:lnSpc>
            </a:pPr>
            <a:r>
              <a:rPr sz="2000" spc="-225" dirty="0">
                <a:latin typeface="Trebuchet MS"/>
                <a:cs typeface="Trebuchet MS"/>
              </a:rPr>
              <a:t>j</a:t>
            </a:r>
            <a:r>
              <a:rPr sz="2000" spc="-170" dirty="0">
                <a:latin typeface="Trebuchet MS"/>
                <a:cs typeface="Trebuchet MS"/>
              </a:rPr>
              <a:t>i</a:t>
            </a:r>
            <a:r>
              <a:rPr sz="2000" spc="-90" dirty="0">
                <a:latin typeface="Trebuchet MS"/>
                <a:cs typeface="Trebuchet MS"/>
              </a:rPr>
              <a:t>w</a:t>
            </a:r>
            <a:r>
              <a:rPr sz="2000" spc="65" dirty="0">
                <a:latin typeface="Trebuchet MS"/>
                <a:cs typeface="Trebuchet MS"/>
              </a:rPr>
              <a:t>anya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sen</a:t>
            </a:r>
            <a:r>
              <a:rPr sz="2000" spc="25" dirty="0">
                <a:latin typeface="Trebuchet MS"/>
                <a:cs typeface="Trebuchet MS"/>
              </a:rPr>
              <a:t>d</a:t>
            </a:r>
            <a:r>
              <a:rPr sz="2000" spc="-90" dirty="0">
                <a:latin typeface="Trebuchet MS"/>
                <a:cs typeface="Trebuchet MS"/>
              </a:rPr>
              <a:t>ir</a:t>
            </a:r>
            <a:r>
              <a:rPr sz="2000" spc="-75" dirty="0">
                <a:latin typeface="Trebuchet MS"/>
                <a:cs typeface="Trebuchet MS"/>
              </a:rPr>
              <a:t>i</a:t>
            </a:r>
            <a:r>
              <a:rPr sz="2000" spc="-80" dirty="0">
                <a:latin typeface="Tahoma"/>
                <a:cs typeface="Tahoma"/>
              </a:rPr>
              <a:t>”  </a:t>
            </a:r>
            <a:r>
              <a:rPr sz="2000" spc="-350" dirty="0">
                <a:latin typeface="Trebuchet MS"/>
                <a:cs typeface="Trebuchet MS"/>
              </a:rPr>
              <a:t>1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110" dirty="0">
                <a:latin typeface="Trebuchet MS"/>
                <a:cs typeface="Trebuchet MS"/>
              </a:rPr>
              <a:t>Sa</a:t>
            </a:r>
            <a:r>
              <a:rPr sz="2000" spc="175" dirty="0">
                <a:latin typeface="Trebuchet MS"/>
                <a:cs typeface="Trebuchet MS"/>
              </a:rPr>
              <a:t>m</a:t>
            </a:r>
            <a:r>
              <a:rPr sz="2000" spc="-55" dirty="0">
                <a:latin typeface="Trebuchet MS"/>
                <a:cs typeface="Trebuchet MS"/>
              </a:rPr>
              <a:t>uel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-250" dirty="0">
                <a:latin typeface="Trebuchet MS"/>
                <a:cs typeface="Trebuchet MS"/>
              </a:rPr>
              <a:t>18:</a:t>
            </a:r>
            <a:r>
              <a:rPr sz="2000" spc="-285" dirty="0">
                <a:latin typeface="Trebuchet MS"/>
                <a:cs typeface="Trebuchet MS"/>
              </a:rPr>
              <a:t>1</a:t>
            </a:r>
            <a:r>
              <a:rPr sz="2000" spc="-165" dirty="0">
                <a:latin typeface="Trebuchet MS"/>
                <a:cs typeface="Trebuchet MS"/>
              </a:rPr>
              <a:t>b,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3b  </a:t>
            </a:r>
            <a:r>
              <a:rPr sz="2000" spc="-350" dirty="0">
                <a:latin typeface="Trebuchet MS"/>
                <a:cs typeface="Trebuchet MS"/>
              </a:rPr>
              <a:t>1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110" dirty="0">
                <a:latin typeface="Trebuchet MS"/>
                <a:cs typeface="Trebuchet MS"/>
              </a:rPr>
              <a:t>Sa</a:t>
            </a:r>
            <a:r>
              <a:rPr sz="2000" spc="175" dirty="0">
                <a:latin typeface="Trebuchet MS"/>
                <a:cs typeface="Trebuchet MS"/>
              </a:rPr>
              <a:t>m</a:t>
            </a:r>
            <a:r>
              <a:rPr sz="2000" spc="-55" dirty="0">
                <a:latin typeface="Trebuchet MS"/>
                <a:cs typeface="Trebuchet MS"/>
              </a:rPr>
              <a:t>uel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20</a:t>
            </a:r>
            <a:r>
              <a:rPr sz="2000" spc="-50" dirty="0">
                <a:latin typeface="Trebuchet MS"/>
                <a:cs typeface="Trebuchet MS"/>
              </a:rPr>
              <a:t>:</a:t>
            </a:r>
            <a:r>
              <a:rPr sz="2000" spc="-140" dirty="0">
                <a:latin typeface="Trebuchet MS"/>
                <a:cs typeface="Trebuchet MS"/>
              </a:rPr>
              <a:t>17b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3784" y="377399"/>
            <a:ext cx="5511669" cy="46798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38291" y="455752"/>
            <a:ext cx="6940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80" dirty="0">
                <a:latin typeface="Trebuchet MS"/>
                <a:cs typeface="Trebuchet MS"/>
              </a:rPr>
              <a:t>2.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7923" y="1588770"/>
            <a:ext cx="3535045" cy="1783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35" dirty="0">
                <a:latin typeface="Trebuchet MS"/>
                <a:cs typeface="Trebuchet MS"/>
              </a:rPr>
              <a:t>Rendah</a:t>
            </a:r>
            <a:r>
              <a:rPr sz="3600" spc="-345" dirty="0">
                <a:latin typeface="Trebuchet MS"/>
                <a:cs typeface="Trebuchet MS"/>
              </a:rPr>
              <a:t> </a:t>
            </a:r>
            <a:r>
              <a:rPr sz="3600" spc="-5" dirty="0">
                <a:latin typeface="Trebuchet MS"/>
                <a:cs typeface="Trebuchet MS"/>
              </a:rPr>
              <a:t>hati</a:t>
            </a:r>
            <a:endParaRPr sz="36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  <a:spcBef>
                <a:spcPts val="2315"/>
              </a:spcBef>
            </a:pPr>
            <a:r>
              <a:rPr sz="2000" spc="-5" dirty="0">
                <a:latin typeface="Trebuchet MS"/>
                <a:cs typeface="Trebuchet MS"/>
              </a:rPr>
              <a:t>Tidak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m</a:t>
            </a:r>
            <a:r>
              <a:rPr sz="2000" spc="25" dirty="0">
                <a:latin typeface="Trebuchet MS"/>
                <a:cs typeface="Trebuchet MS"/>
              </a:rPr>
              <a:t>e</a:t>
            </a:r>
            <a:r>
              <a:rPr sz="2000" spc="65" dirty="0">
                <a:latin typeface="Trebuchet MS"/>
                <a:cs typeface="Trebuchet MS"/>
              </a:rPr>
              <a:t>mandang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rupa</a:t>
            </a:r>
            <a:r>
              <a:rPr sz="2000" spc="-395" dirty="0">
                <a:latin typeface="Trebuchet MS"/>
                <a:cs typeface="Trebuchet MS"/>
              </a:rPr>
              <a:t>,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status  </a:t>
            </a:r>
            <a:r>
              <a:rPr sz="2000" spc="20" dirty="0">
                <a:latin typeface="Trebuchet MS"/>
                <a:cs typeface="Trebuchet MS"/>
              </a:rPr>
              <a:t>sosial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e</a:t>
            </a:r>
            <a:r>
              <a:rPr sz="2000" spc="5" dirty="0">
                <a:latin typeface="Trebuchet MS"/>
                <a:cs typeface="Trebuchet MS"/>
              </a:rPr>
              <a:t>k</a:t>
            </a:r>
            <a:r>
              <a:rPr sz="2000" spc="45" dirty="0">
                <a:latin typeface="Trebuchet MS"/>
                <a:cs typeface="Trebuchet MS"/>
              </a:rPr>
              <a:t>on</a:t>
            </a:r>
            <a:r>
              <a:rPr sz="2000" spc="35" dirty="0">
                <a:latin typeface="Trebuchet MS"/>
                <a:cs typeface="Trebuchet MS"/>
              </a:rPr>
              <a:t>o</a:t>
            </a:r>
            <a:r>
              <a:rPr sz="2000" spc="100" dirty="0">
                <a:latin typeface="Trebuchet MS"/>
                <a:cs typeface="Trebuchet MS"/>
              </a:rPr>
              <a:t>m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395" dirty="0">
                <a:latin typeface="Trebuchet MS"/>
                <a:cs typeface="Trebuchet MS"/>
              </a:rPr>
              <a:t>,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tin</a:t>
            </a:r>
            <a:r>
              <a:rPr sz="2000" spc="-5" dirty="0">
                <a:latin typeface="Trebuchet MS"/>
                <a:cs typeface="Trebuchet MS"/>
              </a:rPr>
              <a:t>g</a:t>
            </a:r>
            <a:r>
              <a:rPr sz="2000" spc="40" dirty="0">
                <a:latin typeface="Trebuchet MS"/>
                <a:cs typeface="Trebuchet MS"/>
              </a:rPr>
              <a:t>kat  </a:t>
            </a:r>
            <a:r>
              <a:rPr sz="2000" spc="20" dirty="0">
                <a:latin typeface="Trebuchet MS"/>
                <a:cs typeface="Trebuchet MS"/>
              </a:rPr>
              <a:t>p</a:t>
            </a:r>
            <a:r>
              <a:rPr sz="2000" spc="10" dirty="0">
                <a:latin typeface="Trebuchet MS"/>
                <a:cs typeface="Trebuchet MS"/>
              </a:rPr>
              <a:t>e</a:t>
            </a:r>
            <a:r>
              <a:rPr sz="2000" spc="-5" dirty="0">
                <a:latin typeface="Trebuchet MS"/>
                <a:cs typeface="Trebuchet MS"/>
              </a:rPr>
              <a:t>ndidikan</a:t>
            </a:r>
            <a:r>
              <a:rPr sz="2000" spc="-395" dirty="0">
                <a:latin typeface="Trebuchet MS"/>
                <a:cs typeface="Trebuchet MS"/>
              </a:rPr>
              <a:t>,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pangka</a:t>
            </a:r>
            <a:r>
              <a:rPr sz="2000" spc="40" dirty="0">
                <a:latin typeface="Trebuchet MS"/>
                <a:cs typeface="Trebuchet MS"/>
              </a:rPr>
              <a:t>t</a:t>
            </a:r>
            <a:r>
              <a:rPr sz="2000" spc="-395" dirty="0">
                <a:latin typeface="Trebuchet MS"/>
                <a:cs typeface="Trebuchet MS"/>
              </a:rPr>
              <a:t>,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d</a:t>
            </a:r>
            <a:r>
              <a:rPr sz="2000" spc="-55" dirty="0">
                <a:latin typeface="Trebuchet MS"/>
                <a:cs typeface="Trebuchet MS"/>
              </a:rPr>
              <a:t>l</a:t>
            </a:r>
            <a:r>
              <a:rPr sz="2000" spc="-145" dirty="0">
                <a:latin typeface="Trebuchet MS"/>
                <a:cs typeface="Trebuchet MS"/>
              </a:rPr>
              <a:t>l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5182" y="2764535"/>
            <a:ext cx="2612085" cy="23774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199" y="1348739"/>
            <a:ext cx="1625409" cy="8628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199" y="377399"/>
            <a:ext cx="8402254" cy="4766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30671" y="455752"/>
            <a:ext cx="7080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25" dirty="0">
                <a:latin typeface="Trebuchet MS"/>
                <a:cs typeface="Trebuchet MS"/>
              </a:rPr>
              <a:t>3.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1828" y="1588770"/>
            <a:ext cx="3547110" cy="1783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latin typeface="Trebuchet MS"/>
                <a:cs typeface="Trebuchet MS"/>
              </a:rPr>
              <a:t>Rela</a:t>
            </a:r>
            <a:r>
              <a:rPr sz="3600" spc="-340" dirty="0">
                <a:latin typeface="Trebuchet MS"/>
                <a:cs typeface="Trebuchet MS"/>
              </a:rPr>
              <a:t> </a:t>
            </a:r>
            <a:r>
              <a:rPr sz="3600" spc="40" dirty="0">
                <a:latin typeface="Trebuchet MS"/>
                <a:cs typeface="Trebuchet MS"/>
              </a:rPr>
              <a:t>berkor</a:t>
            </a:r>
            <a:r>
              <a:rPr sz="3600" spc="30" dirty="0">
                <a:latin typeface="Trebuchet MS"/>
                <a:cs typeface="Trebuchet MS"/>
              </a:rPr>
              <a:t>b</a:t>
            </a:r>
            <a:r>
              <a:rPr sz="3600" spc="100" dirty="0">
                <a:latin typeface="Trebuchet MS"/>
                <a:cs typeface="Trebuchet MS"/>
              </a:rPr>
              <a:t>an</a:t>
            </a:r>
            <a:endParaRPr sz="36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  <a:spcBef>
                <a:spcPts val="2315"/>
              </a:spcBef>
            </a:pPr>
            <a:r>
              <a:rPr sz="2000" dirty="0">
                <a:latin typeface="Trebuchet MS"/>
                <a:cs typeface="Trebuchet MS"/>
              </a:rPr>
              <a:t>Kualitas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seorang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sa</a:t>
            </a:r>
            <a:r>
              <a:rPr sz="2000" spc="85" dirty="0">
                <a:latin typeface="Trebuchet MS"/>
                <a:cs typeface="Trebuchet MS"/>
              </a:rPr>
              <a:t>h</a:t>
            </a:r>
            <a:r>
              <a:rPr sz="2000" spc="80" dirty="0">
                <a:latin typeface="Trebuchet MS"/>
                <a:cs typeface="Trebuchet MS"/>
              </a:rPr>
              <a:t>a</a:t>
            </a:r>
            <a:r>
              <a:rPr sz="2000" spc="90" dirty="0">
                <a:latin typeface="Trebuchet MS"/>
                <a:cs typeface="Trebuchet MS"/>
              </a:rPr>
              <a:t>b</a:t>
            </a:r>
            <a:r>
              <a:rPr sz="2000" spc="50" dirty="0">
                <a:latin typeface="Trebuchet MS"/>
                <a:cs typeface="Trebuchet MS"/>
              </a:rPr>
              <a:t>at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t</a:t>
            </a:r>
            <a:r>
              <a:rPr sz="2000" spc="-20" dirty="0">
                <a:latin typeface="Trebuchet MS"/>
                <a:cs typeface="Trebuchet MS"/>
              </a:rPr>
              <a:t>e</a:t>
            </a:r>
            <a:r>
              <a:rPr sz="2000" spc="-114" dirty="0">
                <a:latin typeface="Trebuchet MS"/>
                <a:cs typeface="Trebuchet MS"/>
              </a:rPr>
              <a:t>ru</a:t>
            </a:r>
            <a:r>
              <a:rPr sz="2000" spc="-85" dirty="0">
                <a:latin typeface="Trebuchet MS"/>
                <a:cs typeface="Trebuchet MS"/>
              </a:rPr>
              <a:t>j</a:t>
            </a:r>
            <a:r>
              <a:rPr sz="2000" spc="-125" dirty="0">
                <a:latin typeface="Trebuchet MS"/>
                <a:cs typeface="Trebuchet MS"/>
              </a:rPr>
              <a:t>i  </a:t>
            </a:r>
            <a:r>
              <a:rPr sz="2000" spc="15" dirty="0">
                <a:latin typeface="Trebuchet MS"/>
                <a:cs typeface="Trebuchet MS"/>
              </a:rPr>
              <a:t>k</a:t>
            </a:r>
            <a:r>
              <a:rPr sz="2000" spc="5" dirty="0">
                <a:latin typeface="Trebuchet MS"/>
                <a:cs typeface="Trebuchet MS"/>
              </a:rPr>
              <a:t>etika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sah</a:t>
            </a:r>
            <a:r>
              <a:rPr sz="2000" spc="90" dirty="0">
                <a:latin typeface="Trebuchet MS"/>
                <a:cs typeface="Trebuchet MS"/>
              </a:rPr>
              <a:t>a</a:t>
            </a:r>
            <a:r>
              <a:rPr sz="2000" spc="55" dirty="0">
                <a:latin typeface="Trebuchet MS"/>
                <a:cs typeface="Trebuchet MS"/>
              </a:rPr>
              <a:t>batnya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t</a:t>
            </a:r>
            <a:r>
              <a:rPr sz="2000" spc="-20" dirty="0">
                <a:latin typeface="Trebuchet MS"/>
                <a:cs typeface="Trebuchet MS"/>
              </a:rPr>
              <a:t>e</a:t>
            </a:r>
            <a:r>
              <a:rPr sz="2000" spc="55" dirty="0">
                <a:latin typeface="Trebuchet MS"/>
                <a:cs typeface="Trebuchet MS"/>
              </a:rPr>
              <a:t>ngah  </a:t>
            </a:r>
            <a:r>
              <a:rPr sz="2000" spc="50" dirty="0">
                <a:latin typeface="Trebuchet MS"/>
                <a:cs typeface="Trebuchet MS"/>
              </a:rPr>
              <a:t>m</a:t>
            </a:r>
            <a:r>
              <a:rPr sz="2000" spc="25" dirty="0">
                <a:latin typeface="Trebuchet MS"/>
                <a:cs typeface="Trebuchet MS"/>
              </a:rPr>
              <a:t>e</a:t>
            </a:r>
            <a:r>
              <a:rPr sz="2000" spc="60" dirty="0">
                <a:latin typeface="Trebuchet MS"/>
                <a:cs typeface="Trebuchet MS"/>
              </a:rPr>
              <a:t>nghada</a:t>
            </a:r>
            <a:r>
              <a:rPr sz="2000" spc="-30" dirty="0">
                <a:latin typeface="Trebuchet MS"/>
                <a:cs typeface="Trebuchet MS"/>
              </a:rPr>
              <a:t>pi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masalah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25167" y="0"/>
            <a:ext cx="5884545" cy="5181600"/>
            <a:chOff x="1725167" y="0"/>
            <a:chExt cx="5884545" cy="5181600"/>
          </a:xfrm>
        </p:grpSpPr>
        <p:sp>
          <p:nvSpPr>
            <p:cNvPr id="4" name="object 4"/>
            <p:cNvSpPr/>
            <p:nvPr/>
          </p:nvSpPr>
          <p:spPr>
            <a:xfrm>
              <a:off x="1991867" y="38100"/>
              <a:ext cx="5617845" cy="5105400"/>
            </a:xfrm>
            <a:custGeom>
              <a:avLst/>
              <a:gdLst/>
              <a:ahLst/>
              <a:cxnLst/>
              <a:rect l="l" t="t" r="r" b="b"/>
              <a:pathLst>
                <a:path w="5617845" h="5105400">
                  <a:moveTo>
                    <a:pt x="4296143" y="4314380"/>
                  </a:moveTo>
                  <a:lnTo>
                    <a:pt x="2561082" y="4314380"/>
                  </a:lnTo>
                  <a:lnTo>
                    <a:pt x="2845486" y="5105398"/>
                  </a:lnTo>
                  <a:lnTo>
                    <a:pt x="2935958" y="5105398"/>
                  </a:lnTo>
                  <a:lnTo>
                    <a:pt x="3155442" y="4597298"/>
                  </a:lnTo>
                  <a:lnTo>
                    <a:pt x="3660176" y="4597298"/>
                  </a:lnTo>
                  <a:lnTo>
                    <a:pt x="3721354" y="4455820"/>
                  </a:lnTo>
                  <a:lnTo>
                    <a:pt x="4287635" y="4455820"/>
                  </a:lnTo>
                  <a:lnTo>
                    <a:pt x="4296143" y="4314380"/>
                  </a:lnTo>
                  <a:close/>
                </a:path>
                <a:path w="5617845" h="5105400">
                  <a:moveTo>
                    <a:pt x="4310611" y="4073867"/>
                  </a:moveTo>
                  <a:lnTo>
                    <a:pt x="1457452" y="4073867"/>
                  </a:lnTo>
                  <a:lnTo>
                    <a:pt x="1443228" y="5007519"/>
                  </a:lnTo>
                  <a:lnTo>
                    <a:pt x="2037587" y="4243641"/>
                  </a:lnTo>
                  <a:lnTo>
                    <a:pt x="4300399" y="4243641"/>
                  </a:lnTo>
                  <a:lnTo>
                    <a:pt x="4310611" y="4073867"/>
                  </a:lnTo>
                  <a:close/>
                </a:path>
                <a:path w="5617845" h="5105400">
                  <a:moveTo>
                    <a:pt x="3660176" y="4597298"/>
                  </a:moveTo>
                  <a:lnTo>
                    <a:pt x="3155442" y="4597298"/>
                  </a:lnTo>
                  <a:lnTo>
                    <a:pt x="3495040" y="4979193"/>
                  </a:lnTo>
                  <a:lnTo>
                    <a:pt x="3660176" y="4597298"/>
                  </a:lnTo>
                  <a:close/>
                </a:path>
                <a:path w="5617845" h="5105400">
                  <a:moveTo>
                    <a:pt x="4300399" y="4243641"/>
                  </a:moveTo>
                  <a:lnTo>
                    <a:pt x="2037587" y="4243641"/>
                  </a:lnTo>
                  <a:lnTo>
                    <a:pt x="2207386" y="4922634"/>
                  </a:lnTo>
                  <a:lnTo>
                    <a:pt x="2561082" y="4314380"/>
                  </a:lnTo>
                  <a:lnTo>
                    <a:pt x="4296143" y="4314380"/>
                  </a:lnTo>
                  <a:lnTo>
                    <a:pt x="4300399" y="4243641"/>
                  </a:lnTo>
                  <a:close/>
                </a:path>
                <a:path w="5617845" h="5105400">
                  <a:moveTo>
                    <a:pt x="4287635" y="4455820"/>
                  </a:moveTo>
                  <a:lnTo>
                    <a:pt x="3721354" y="4455820"/>
                  </a:lnTo>
                  <a:lnTo>
                    <a:pt x="4273169" y="4696320"/>
                  </a:lnTo>
                  <a:lnTo>
                    <a:pt x="4287635" y="4455820"/>
                  </a:lnTo>
                  <a:close/>
                </a:path>
                <a:path w="5617845" h="5105400">
                  <a:moveTo>
                    <a:pt x="4601966" y="3734435"/>
                  </a:moveTo>
                  <a:lnTo>
                    <a:pt x="1032890" y="3734435"/>
                  </a:lnTo>
                  <a:lnTo>
                    <a:pt x="990473" y="4271911"/>
                  </a:lnTo>
                  <a:lnTo>
                    <a:pt x="1457452" y="4073867"/>
                  </a:lnTo>
                  <a:lnTo>
                    <a:pt x="4310611" y="4073867"/>
                  </a:lnTo>
                  <a:lnTo>
                    <a:pt x="4315714" y="3989044"/>
                  </a:lnTo>
                  <a:lnTo>
                    <a:pt x="4693339" y="3989044"/>
                  </a:lnTo>
                  <a:lnTo>
                    <a:pt x="4601966" y="3734435"/>
                  </a:lnTo>
                  <a:close/>
                </a:path>
                <a:path w="5617845" h="5105400">
                  <a:moveTo>
                    <a:pt x="4693339" y="3989044"/>
                  </a:moveTo>
                  <a:lnTo>
                    <a:pt x="4315714" y="3989044"/>
                  </a:lnTo>
                  <a:lnTo>
                    <a:pt x="4754245" y="4158754"/>
                  </a:lnTo>
                  <a:lnTo>
                    <a:pt x="4693339" y="3989044"/>
                  </a:lnTo>
                  <a:close/>
                </a:path>
                <a:path w="5617845" h="5105400">
                  <a:moveTo>
                    <a:pt x="452755" y="1541907"/>
                  </a:moveTo>
                  <a:lnTo>
                    <a:pt x="891413" y="2107692"/>
                  </a:lnTo>
                  <a:lnTo>
                    <a:pt x="0" y="2348103"/>
                  </a:lnTo>
                  <a:lnTo>
                    <a:pt x="693293" y="2786634"/>
                  </a:lnTo>
                  <a:lnTo>
                    <a:pt x="382015" y="3041269"/>
                  </a:lnTo>
                  <a:lnTo>
                    <a:pt x="792352" y="3239262"/>
                  </a:lnTo>
                  <a:lnTo>
                    <a:pt x="240537" y="3875874"/>
                  </a:lnTo>
                  <a:lnTo>
                    <a:pt x="1032890" y="3734435"/>
                  </a:lnTo>
                  <a:lnTo>
                    <a:pt x="4601966" y="3734435"/>
                  </a:lnTo>
                  <a:lnTo>
                    <a:pt x="4556252" y="3607054"/>
                  </a:lnTo>
                  <a:lnTo>
                    <a:pt x="5129043" y="3607054"/>
                  </a:lnTo>
                  <a:lnTo>
                    <a:pt x="4952364" y="3140329"/>
                  </a:lnTo>
                  <a:lnTo>
                    <a:pt x="5617463" y="2928112"/>
                  </a:lnTo>
                  <a:lnTo>
                    <a:pt x="5108066" y="2602738"/>
                  </a:lnTo>
                  <a:lnTo>
                    <a:pt x="5589142" y="2065274"/>
                  </a:lnTo>
                  <a:lnTo>
                    <a:pt x="4938267" y="2008632"/>
                  </a:lnTo>
                  <a:lnTo>
                    <a:pt x="5223579" y="1640839"/>
                  </a:lnTo>
                  <a:lnTo>
                    <a:pt x="1273429" y="1640839"/>
                  </a:lnTo>
                  <a:lnTo>
                    <a:pt x="452755" y="1541907"/>
                  </a:lnTo>
                  <a:close/>
                </a:path>
                <a:path w="5617845" h="5105400">
                  <a:moveTo>
                    <a:pt x="5129043" y="3607054"/>
                  </a:moveTo>
                  <a:lnTo>
                    <a:pt x="4556252" y="3607054"/>
                  </a:lnTo>
                  <a:lnTo>
                    <a:pt x="5150484" y="3663696"/>
                  </a:lnTo>
                  <a:lnTo>
                    <a:pt x="5129043" y="3607054"/>
                  </a:lnTo>
                  <a:close/>
                </a:path>
                <a:path w="5617845" h="5105400">
                  <a:moveTo>
                    <a:pt x="792352" y="905255"/>
                  </a:moveTo>
                  <a:lnTo>
                    <a:pt x="1273429" y="1640839"/>
                  </a:lnTo>
                  <a:lnTo>
                    <a:pt x="5223579" y="1640839"/>
                  </a:lnTo>
                  <a:lnTo>
                    <a:pt x="5300326" y="1541907"/>
                  </a:lnTo>
                  <a:lnTo>
                    <a:pt x="4740148" y="1541907"/>
                  </a:lnTo>
                  <a:lnTo>
                    <a:pt x="4823259" y="1145794"/>
                  </a:lnTo>
                  <a:lnTo>
                    <a:pt x="1542287" y="1145794"/>
                  </a:lnTo>
                  <a:lnTo>
                    <a:pt x="792352" y="905255"/>
                  </a:lnTo>
                  <a:close/>
                </a:path>
                <a:path w="5617845" h="5105400">
                  <a:moveTo>
                    <a:pt x="5475985" y="1315465"/>
                  </a:moveTo>
                  <a:lnTo>
                    <a:pt x="4740148" y="1541907"/>
                  </a:lnTo>
                  <a:lnTo>
                    <a:pt x="5300326" y="1541907"/>
                  </a:lnTo>
                  <a:lnTo>
                    <a:pt x="5475985" y="1315465"/>
                  </a:lnTo>
                  <a:close/>
                </a:path>
                <a:path w="5617845" h="5105400">
                  <a:moveTo>
                    <a:pt x="1570608" y="579882"/>
                  </a:moveTo>
                  <a:lnTo>
                    <a:pt x="1542287" y="1145794"/>
                  </a:lnTo>
                  <a:lnTo>
                    <a:pt x="4823259" y="1145794"/>
                  </a:lnTo>
                  <a:lnTo>
                    <a:pt x="4826217" y="1131697"/>
                  </a:lnTo>
                  <a:lnTo>
                    <a:pt x="4160011" y="1131697"/>
                  </a:lnTo>
                  <a:lnTo>
                    <a:pt x="4160011" y="876935"/>
                  </a:lnTo>
                  <a:lnTo>
                    <a:pt x="3707256" y="876935"/>
                  </a:lnTo>
                  <a:lnTo>
                    <a:pt x="3665580" y="749680"/>
                  </a:lnTo>
                  <a:lnTo>
                    <a:pt x="1980945" y="749680"/>
                  </a:lnTo>
                  <a:lnTo>
                    <a:pt x="1570608" y="579882"/>
                  </a:lnTo>
                  <a:close/>
                </a:path>
                <a:path w="5617845" h="5105400">
                  <a:moveTo>
                    <a:pt x="4924171" y="664845"/>
                  </a:moveTo>
                  <a:lnTo>
                    <a:pt x="4160011" y="1131697"/>
                  </a:lnTo>
                  <a:lnTo>
                    <a:pt x="4826217" y="1131697"/>
                  </a:lnTo>
                  <a:lnTo>
                    <a:pt x="4924171" y="664845"/>
                  </a:lnTo>
                  <a:close/>
                </a:path>
                <a:path w="5617845" h="5105400">
                  <a:moveTo>
                    <a:pt x="4160011" y="339471"/>
                  </a:moveTo>
                  <a:lnTo>
                    <a:pt x="3707256" y="876935"/>
                  </a:lnTo>
                  <a:lnTo>
                    <a:pt x="4160011" y="876935"/>
                  </a:lnTo>
                  <a:lnTo>
                    <a:pt x="4160011" y="339471"/>
                  </a:lnTo>
                  <a:close/>
                </a:path>
                <a:path w="5617845" h="5105400">
                  <a:moveTo>
                    <a:pt x="2023364" y="183896"/>
                  </a:moveTo>
                  <a:lnTo>
                    <a:pt x="1980945" y="749680"/>
                  </a:lnTo>
                  <a:lnTo>
                    <a:pt x="3665580" y="749680"/>
                  </a:lnTo>
                  <a:lnTo>
                    <a:pt x="3656304" y="721360"/>
                  </a:lnTo>
                  <a:lnTo>
                    <a:pt x="3112897" y="721360"/>
                  </a:lnTo>
                  <a:lnTo>
                    <a:pt x="3092098" y="678941"/>
                  </a:lnTo>
                  <a:lnTo>
                    <a:pt x="2575306" y="678941"/>
                  </a:lnTo>
                  <a:lnTo>
                    <a:pt x="2023364" y="183896"/>
                  </a:lnTo>
                  <a:close/>
                </a:path>
                <a:path w="5617845" h="5105400">
                  <a:moveTo>
                    <a:pt x="3452495" y="99060"/>
                  </a:moveTo>
                  <a:lnTo>
                    <a:pt x="3112897" y="721360"/>
                  </a:lnTo>
                  <a:lnTo>
                    <a:pt x="3656304" y="721360"/>
                  </a:lnTo>
                  <a:lnTo>
                    <a:pt x="3452495" y="99060"/>
                  </a:lnTo>
                  <a:close/>
                </a:path>
                <a:path w="5617845" h="5105400">
                  <a:moveTo>
                    <a:pt x="2759202" y="0"/>
                  </a:moveTo>
                  <a:lnTo>
                    <a:pt x="2575306" y="678941"/>
                  </a:lnTo>
                  <a:lnTo>
                    <a:pt x="3092098" y="678941"/>
                  </a:lnTo>
                  <a:lnTo>
                    <a:pt x="2759202" y="0"/>
                  </a:lnTo>
                  <a:close/>
                </a:path>
              </a:pathLst>
            </a:custGeom>
            <a:solidFill>
              <a:srgbClr val="001836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63267" y="0"/>
              <a:ext cx="5617845" cy="5105400"/>
            </a:xfrm>
            <a:custGeom>
              <a:avLst/>
              <a:gdLst/>
              <a:ahLst/>
              <a:cxnLst/>
              <a:rect l="l" t="t" r="r" b="b"/>
              <a:pathLst>
                <a:path w="5617845" h="5105400">
                  <a:moveTo>
                    <a:pt x="4296143" y="4200080"/>
                  </a:moveTo>
                  <a:lnTo>
                    <a:pt x="2561082" y="4200080"/>
                  </a:lnTo>
                  <a:lnTo>
                    <a:pt x="2886583" y="5105400"/>
                  </a:lnTo>
                  <a:lnTo>
                    <a:pt x="3155442" y="4482998"/>
                  </a:lnTo>
                  <a:lnTo>
                    <a:pt x="3660177" y="4482998"/>
                  </a:lnTo>
                  <a:lnTo>
                    <a:pt x="3721354" y="4341520"/>
                  </a:lnTo>
                  <a:lnTo>
                    <a:pt x="4287635" y="4341520"/>
                  </a:lnTo>
                  <a:lnTo>
                    <a:pt x="4296143" y="4200080"/>
                  </a:lnTo>
                  <a:close/>
                </a:path>
                <a:path w="5617845" h="5105400">
                  <a:moveTo>
                    <a:pt x="4310611" y="3959567"/>
                  </a:moveTo>
                  <a:lnTo>
                    <a:pt x="1457452" y="3959567"/>
                  </a:lnTo>
                  <a:lnTo>
                    <a:pt x="1443227" y="4893221"/>
                  </a:lnTo>
                  <a:lnTo>
                    <a:pt x="2037587" y="4129341"/>
                  </a:lnTo>
                  <a:lnTo>
                    <a:pt x="4300399" y="4129341"/>
                  </a:lnTo>
                  <a:lnTo>
                    <a:pt x="4310611" y="3959567"/>
                  </a:lnTo>
                  <a:close/>
                </a:path>
                <a:path w="5617845" h="5105400">
                  <a:moveTo>
                    <a:pt x="3660177" y="4482998"/>
                  </a:moveTo>
                  <a:lnTo>
                    <a:pt x="3155442" y="4482998"/>
                  </a:lnTo>
                  <a:lnTo>
                    <a:pt x="3495040" y="4864900"/>
                  </a:lnTo>
                  <a:lnTo>
                    <a:pt x="3660177" y="4482998"/>
                  </a:lnTo>
                  <a:close/>
                </a:path>
                <a:path w="5617845" h="5105400">
                  <a:moveTo>
                    <a:pt x="4300399" y="4129341"/>
                  </a:moveTo>
                  <a:lnTo>
                    <a:pt x="2037587" y="4129341"/>
                  </a:lnTo>
                  <a:lnTo>
                    <a:pt x="2207386" y="4808334"/>
                  </a:lnTo>
                  <a:lnTo>
                    <a:pt x="2561082" y="4200080"/>
                  </a:lnTo>
                  <a:lnTo>
                    <a:pt x="4296143" y="4200080"/>
                  </a:lnTo>
                  <a:lnTo>
                    <a:pt x="4300399" y="4129341"/>
                  </a:lnTo>
                  <a:close/>
                </a:path>
                <a:path w="5617845" h="5105400">
                  <a:moveTo>
                    <a:pt x="4287635" y="4341520"/>
                  </a:moveTo>
                  <a:lnTo>
                    <a:pt x="3721354" y="4341520"/>
                  </a:lnTo>
                  <a:lnTo>
                    <a:pt x="4273169" y="4582020"/>
                  </a:lnTo>
                  <a:lnTo>
                    <a:pt x="4287635" y="4341520"/>
                  </a:lnTo>
                  <a:close/>
                </a:path>
                <a:path w="5617845" h="5105400">
                  <a:moveTo>
                    <a:pt x="4601966" y="3620135"/>
                  </a:moveTo>
                  <a:lnTo>
                    <a:pt x="1032890" y="3620135"/>
                  </a:lnTo>
                  <a:lnTo>
                    <a:pt x="990473" y="4157611"/>
                  </a:lnTo>
                  <a:lnTo>
                    <a:pt x="1457452" y="3959567"/>
                  </a:lnTo>
                  <a:lnTo>
                    <a:pt x="4310611" y="3959567"/>
                  </a:lnTo>
                  <a:lnTo>
                    <a:pt x="4315714" y="3874744"/>
                  </a:lnTo>
                  <a:lnTo>
                    <a:pt x="4693339" y="3874744"/>
                  </a:lnTo>
                  <a:lnTo>
                    <a:pt x="4601966" y="3620135"/>
                  </a:lnTo>
                  <a:close/>
                </a:path>
                <a:path w="5617845" h="5105400">
                  <a:moveTo>
                    <a:pt x="4693339" y="3874744"/>
                  </a:moveTo>
                  <a:lnTo>
                    <a:pt x="4315714" y="3874744"/>
                  </a:lnTo>
                  <a:lnTo>
                    <a:pt x="4754245" y="4044454"/>
                  </a:lnTo>
                  <a:lnTo>
                    <a:pt x="4693339" y="3874744"/>
                  </a:lnTo>
                  <a:close/>
                </a:path>
                <a:path w="5617845" h="5105400">
                  <a:moveTo>
                    <a:pt x="452755" y="1427607"/>
                  </a:moveTo>
                  <a:lnTo>
                    <a:pt x="891413" y="1993392"/>
                  </a:lnTo>
                  <a:lnTo>
                    <a:pt x="0" y="2233803"/>
                  </a:lnTo>
                  <a:lnTo>
                    <a:pt x="693293" y="2672334"/>
                  </a:lnTo>
                  <a:lnTo>
                    <a:pt x="382015" y="2926969"/>
                  </a:lnTo>
                  <a:lnTo>
                    <a:pt x="792352" y="3124962"/>
                  </a:lnTo>
                  <a:lnTo>
                    <a:pt x="240537" y="3761613"/>
                  </a:lnTo>
                  <a:lnTo>
                    <a:pt x="1032890" y="3620135"/>
                  </a:lnTo>
                  <a:lnTo>
                    <a:pt x="4601966" y="3620135"/>
                  </a:lnTo>
                  <a:lnTo>
                    <a:pt x="4556252" y="3492754"/>
                  </a:lnTo>
                  <a:lnTo>
                    <a:pt x="5129043" y="3492754"/>
                  </a:lnTo>
                  <a:lnTo>
                    <a:pt x="4952364" y="3026029"/>
                  </a:lnTo>
                  <a:lnTo>
                    <a:pt x="5617463" y="2813812"/>
                  </a:lnTo>
                  <a:lnTo>
                    <a:pt x="5108066" y="2488438"/>
                  </a:lnTo>
                  <a:lnTo>
                    <a:pt x="5589142" y="1950974"/>
                  </a:lnTo>
                  <a:lnTo>
                    <a:pt x="4938267" y="1894332"/>
                  </a:lnTo>
                  <a:lnTo>
                    <a:pt x="5223579" y="1526539"/>
                  </a:lnTo>
                  <a:lnTo>
                    <a:pt x="1273429" y="1526539"/>
                  </a:lnTo>
                  <a:lnTo>
                    <a:pt x="452755" y="1427607"/>
                  </a:lnTo>
                  <a:close/>
                </a:path>
                <a:path w="5617845" h="5105400">
                  <a:moveTo>
                    <a:pt x="5129043" y="3492754"/>
                  </a:moveTo>
                  <a:lnTo>
                    <a:pt x="4556252" y="3492754"/>
                  </a:lnTo>
                  <a:lnTo>
                    <a:pt x="5150484" y="3549396"/>
                  </a:lnTo>
                  <a:lnTo>
                    <a:pt x="5129043" y="3492754"/>
                  </a:lnTo>
                  <a:close/>
                </a:path>
                <a:path w="5617845" h="5105400">
                  <a:moveTo>
                    <a:pt x="792352" y="790955"/>
                  </a:moveTo>
                  <a:lnTo>
                    <a:pt x="1273429" y="1526539"/>
                  </a:lnTo>
                  <a:lnTo>
                    <a:pt x="5223579" y="1526539"/>
                  </a:lnTo>
                  <a:lnTo>
                    <a:pt x="5300326" y="1427607"/>
                  </a:lnTo>
                  <a:lnTo>
                    <a:pt x="4740148" y="1427607"/>
                  </a:lnTo>
                  <a:lnTo>
                    <a:pt x="4823259" y="1031494"/>
                  </a:lnTo>
                  <a:lnTo>
                    <a:pt x="1542287" y="1031494"/>
                  </a:lnTo>
                  <a:lnTo>
                    <a:pt x="792352" y="790955"/>
                  </a:lnTo>
                  <a:close/>
                </a:path>
                <a:path w="5617845" h="5105400">
                  <a:moveTo>
                    <a:pt x="5475985" y="1201165"/>
                  </a:moveTo>
                  <a:lnTo>
                    <a:pt x="4740148" y="1427607"/>
                  </a:lnTo>
                  <a:lnTo>
                    <a:pt x="5300326" y="1427607"/>
                  </a:lnTo>
                  <a:lnTo>
                    <a:pt x="5475985" y="1201165"/>
                  </a:lnTo>
                  <a:close/>
                </a:path>
                <a:path w="5617845" h="5105400">
                  <a:moveTo>
                    <a:pt x="1570608" y="465582"/>
                  </a:moveTo>
                  <a:lnTo>
                    <a:pt x="1542287" y="1031494"/>
                  </a:lnTo>
                  <a:lnTo>
                    <a:pt x="4823259" y="1031494"/>
                  </a:lnTo>
                  <a:lnTo>
                    <a:pt x="4826217" y="1017397"/>
                  </a:lnTo>
                  <a:lnTo>
                    <a:pt x="4160011" y="1017397"/>
                  </a:lnTo>
                  <a:lnTo>
                    <a:pt x="4160011" y="762635"/>
                  </a:lnTo>
                  <a:lnTo>
                    <a:pt x="3707256" y="762635"/>
                  </a:lnTo>
                  <a:lnTo>
                    <a:pt x="3665580" y="635380"/>
                  </a:lnTo>
                  <a:lnTo>
                    <a:pt x="1980945" y="635380"/>
                  </a:lnTo>
                  <a:lnTo>
                    <a:pt x="1570608" y="465582"/>
                  </a:lnTo>
                  <a:close/>
                </a:path>
                <a:path w="5617845" h="5105400">
                  <a:moveTo>
                    <a:pt x="4924171" y="550545"/>
                  </a:moveTo>
                  <a:lnTo>
                    <a:pt x="4160011" y="1017397"/>
                  </a:lnTo>
                  <a:lnTo>
                    <a:pt x="4826217" y="1017397"/>
                  </a:lnTo>
                  <a:lnTo>
                    <a:pt x="4924171" y="550545"/>
                  </a:lnTo>
                  <a:close/>
                </a:path>
                <a:path w="5617845" h="5105400">
                  <a:moveTo>
                    <a:pt x="4160011" y="225171"/>
                  </a:moveTo>
                  <a:lnTo>
                    <a:pt x="3707256" y="762635"/>
                  </a:lnTo>
                  <a:lnTo>
                    <a:pt x="4160011" y="762635"/>
                  </a:lnTo>
                  <a:lnTo>
                    <a:pt x="4160011" y="225171"/>
                  </a:lnTo>
                  <a:close/>
                </a:path>
                <a:path w="5617845" h="5105400">
                  <a:moveTo>
                    <a:pt x="2023364" y="69596"/>
                  </a:moveTo>
                  <a:lnTo>
                    <a:pt x="1980945" y="635380"/>
                  </a:lnTo>
                  <a:lnTo>
                    <a:pt x="3665580" y="635380"/>
                  </a:lnTo>
                  <a:lnTo>
                    <a:pt x="3656304" y="607060"/>
                  </a:lnTo>
                  <a:lnTo>
                    <a:pt x="3112897" y="607060"/>
                  </a:lnTo>
                  <a:lnTo>
                    <a:pt x="3092098" y="564641"/>
                  </a:lnTo>
                  <a:lnTo>
                    <a:pt x="2575306" y="564641"/>
                  </a:lnTo>
                  <a:lnTo>
                    <a:pt x="2023364" y="69596"/>
                  </a:lnTo>
                  <a:close/>
                </a:path>
                <a:path w="5617845" h="5105400">
                  <a:moveTo>
                    <a:pt x="3457486" y="0"/>
                  </a:moveTo>
                  <a:lnTo>
                    <a:pt x="3444178" y="0"/>
                  </a:lnTo>
                  <a:lnTo>
                    <a:pt x="3112897" y="607060"/>
                  </a:lnTo>
                  <a:lnTo>
                    <a:pt x="3656304" y="607060"/>
                  </a:lnTo>
                  <a:lnTo>
                    <a:pt x="3457486" y="0"/>
                  </a:lnTo>
                  <a:close/>
                </a:path>
                <a:path w="5617845" h="5105400">
                  <a:moveTo>
                    <a:pt x="2815245" y="0"/>
                  </a:moveTo>
                  <a:lnTo>
                    <a:pt x="2728243" y="0"/>
                  </a:lnTo>
                  <a:lnTo>
                    <a:pt x="2575306" y="564641"/>
                  </a:lnTo>
                  <a:lnTo>
                    <a:pt x="3092098" y="564641"/>
                  </a:lnTo>
                  <a:lnTo>
                    <a:pt x="28152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63267" y="0"/>
              <a:ext cx="5617845" cy="5105400"/>
            </a:xfrm>
            <a:custGeom>
              <a:avLst/>
              <a:gdLst/>
              <a:ahLst/>
              <a:cxnLst/>
              <a:rect l="l" t="t" r="r" b="b"/>
              <a:pathLst>
                <a:path w="5617845" h="5105400">
                  <a:moveTo>
                    <a:pt x="1980945" y="635380"/>
                  </a:moveTo>
                  <a:lnTo>
                    <a:pt x="2023364" y="69596"/>
                  </a:lnTo>
                  <a:lnTo>
                    <a:pt x="2575306" y="564641"/>
                  </a:lnTo>
                  <a:lnTo>
                    <a:pt x="2728243" y="0"/>
                  </a:lnTo>
                </a:path>
                <a:path w="5617845" h="5105400">
                  <a:moveTo>
                    <a:pt x="2815245" y="0"/>
                  </a:moveTo>
                  <a:lnTo>
                    <a:pt x="3112897" y="607060"/>
                  </a:lnTo>
                  <a:lnTo>
                    <a:pt x="3444178" y="0"/>
                  </a:lnTo>
                </a:path>
                <a:path w="5617845" h="5105400">
                  <a:moveTo>
                    <a:pt x="3457486" y="0"/>
                  </a:moveTo>
                  <a:lnTo>
                    <a:pt x="3707256" y="762635"/>
                  </a:lnTo>
                  <a:lnTo>
                    <a:pt x="4160011" y="225171"/>
                  </a:lnTo>
                  <a:lnTo>
                    <a:pt x="4160011" y="1017397"/>
                  </a:lnTo>
                  <a:lnTo>
                    <a:pt x="4924171" y="550545"/>
                  </a:lnTo>
                  <a:lnTo>
                    <a:pt x="4740148" y="1427607"/>
                  </a:lnTo>
                  <a:lnTo>
                    <a:pt x="5475985" y="1201165"/>
                  </a:lnTo>
                  <a:lnTo>
                    <a:pt x="4938267" y="1894332"/>
                  </a:lnTo>
                  <a:lnTo>
                    <a:pt x="5589142" y="1950974"/>
                  </a:lnTo>
                  <a:lnTo>
                    <a:pt x="5108066" y="2488438"/>
                  </a:lnTo>
                  <a:lnTo>
                    <a:pt x="5617463" y="2813812"/>
                  </a:lnTo>
                  <a:lnTo>
                    <a:pt x="4952364" y="3026029"/>
                  </a:lnTo>
                  <a:lnTo>
                    <a:pt x="5150484" y="3549396"/>
                  </a:lnTo>
                  <a:lnTo>
                    <a:pt x="4556252" y="3492754"/>
                  </a:lnTo>
                  <a:lnTo>
                    <a:pt x="4754245" y="4044454"/>
                  </a:lnTo>
                  <a:lnTo>
                    <a:pt x="4315714" y="3874744"/>
                  </a:lnTo>
                  <a:lnTo>
                    <a:pt x="4273169" y="4582020"/>
                  </a:lnTo>
                  <a:lnTo>
                    <a:pt x="3721354" y="4341520"/>
                  </a:lnTo>
                  <a:lnTo>
                    <a:pt x="3495040" y="4864900"/>
                  </a:lnTo>
                  <a:lnTo>
                    <a:pt x="3155442" y="4482998"/>
                  </a:lnTo>
                  <a:lnTo>
                    <a:pt x="2886583" y="5105400"/>
                  </a:lnTo>
                  <a:lnTo>
                    <a:pt x="2561082" y="4200080"/>
                  </a:lnTo>
                  <a:lnTo>
                    <a:pt x="2207386" y="4808334"/>
                  </a:lnTo>
                  <a:lnTo>
                    <a:pt x="2037587" y="4129341"/>
                  </a:lnTo>
                  <a:lnTo>
                    <a:pt x="1443227" y="4893221"/>
                  </a:lnTo>
                  <a:lnTo>
                    <a:pt x="1457452" y="3959567"/>
                  </a:lnTo>
                  <a:lnTo>
                    <a:pt x="990473" y="4157611"/>
                  </a:lnTo>
                  <a:lnTo>
                    <a:pt x="1032890" y="3620135"/>
                  </a:lnTo>
                  <a:lnTo>
                    <a:pt x="240537" y="3761613"/>
                  </a:lnTo>
                  <a:lnTo>
                    <a:pt x="792352" y="3124962"/>
                  </a:lnTo>
                  <a:lnTo>
                    <a:pt x="382015" y="2926969"/>
                  </a:lnTo>
                  <a:lnTo>
                    <a:pt x="693293" y="2672334"/>
                  </a:lnTo>
                  <a:lnTo>
                    <a:pt x="0" y="2233803"/>
                  </a:lnTo>
                  <a:lnTo>
                    <a:pt x="891413" y="1993392"/>
                  </a:lnTo>
                  <a:lnTo>
                    <a:pt x="452755" y="1427607"/>
                  </a:lnTo>
                  <a:lnTo>
                    <a:pt x="1273429" y="1526539"/>
                  </a:lnTo>
                  <a:lnTo>
                    <a:pt x="792352" y="790955"/>
                  </a:lnTo>
                  <a:lnTo>
                    <a:pt x="1542287" y="1031494"/>
                  </a:lnTo>
                  <a:lnTo>
                    <a:pt x="1570608" y="465582"/>
                  </a:lnTo>
                  <a:lnTo>
                    <a:pt x="1980945" y="63538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37433" y="1581988"/>
            <a:ext cx="365506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Trebuchet MS"/>
                <a:cs typeface="Trebuchet MS"/>
              </a:rPr>
              <a:t>S</a:t>
            </a:r>
            <a:r>
              <a:rPr sz="2400" spc="105" dirty="0">
                <a:latin typeface="Trebuchet MS"/>
                <a:cs typeface="Trebuchet MS"/>
              </a:rPr>
              <a:t>e</a:t>
            </a:r>
            <a:r>
              <a:rPr sz="2400" spc="40" dirty="0">
                <a:latin typeface="Trebuchet MS"/>
                <a:cs typeface="Trebuchet MS"/>
              </a:rPr>
              <a:t>ora</a:t>
            </a:r>
            <a:r>
              <a:rPr sz="2400" spc="35" dirty="0">
                <a:latin typeface="Trebuchet MS"/>
                <a:cs typeface="Trebuchet MS"/>
              </a:rPr>
              <a:t>n</a:t>
            </a:r>
            <a:r>
              <a:rPr sz="2400" spc="135" dirty="0">
                <a:latin typeface="Trebuchet MS"/>
                <a:cs typeface="Trebuchet MS"/>
              </a:rPr>
              <a:t>g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sahabat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menaruh  </a:t>
            </a:r>
            <a:r>
              <a:rPr sz="2400" spc="80" dirty="0">
                <a:latin typeface="Trebuchet MS"/>
                <a:cs typeface="Trebuchet MS"/>
              </a:rPr>
              <a:t>k</a:t>
            </a:r>
            <a:r>
              <a:rPr sz="2400" spc="90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sih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setiap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w</a:t>
            </a:r>
            <a:r>
              <a:rPr sz="2400" spc="10" dirty="0">
                <a:latin typeface="Trebuchet MS"/>
                <a:cs typeface="Trebuchet MS"/>
              </a:rPr>
              <a:t>a</a:t>
            </a:r>
            <a:r>
              <a:rPr sz="2400" spc="15" dirty="0">
                <a:latin typeface="Trebuchet MS"/>
                <a:cs typeface="Trebuchet MS"/>
              </a:rPr>
              <a:t>kt</a:t>
            </a:r>
            <a:r>
              <a:rPr sz="2400" spc="20" dirty="0">
                <a:latin typeface="Trebuchet MS"/>
                <a:cs typeface="Trebuchet MS"/>
              </a:rPr>
              <a:t>u</a:t>
            </a:r>
            <a:r>
              <a:rPr sz="2400" spc="-475" dirty="0">
                <a:latin typeface="Trebuchet MS"/>
                <a:cs typeface="Trebuchet MS"/>
              </a:rPr>
              <a:t>,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dan  </a:t>
            </a:r>
            <a:r>
              <a:rPr sz="2400" spc="-15" dirty="0">
                <a:latin typeface="Trebuchet MS"/>
                <a:cs typeface="Trebuchet MS"/>
              </a:rPr>
              <a:t>menjad</a:t>
            </a:r>
            <a:r>
              <a:rPr sz="2400" spc="-145" dirty="0">
                <a:latin typeface="Trebuchet MS"/>
                <a:cs typeface="Trebuchet MS"/>
              </a:rPr>
              <a:t>i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sa</a:t>
            </a:r>
            <a:r>
              <a:rPr sz="2400" spc="90" dirty="0">
                <a:latin typeface="Trebuchet MS"/>
                <a:cs typeface="Trebuchet MS"/>
              </a:rPr>
              <a:t>u</a:t>
            </a:r>
            <a:r>
              <a:rPr sz="2400" spc="50" dirty="0">
                <a:latin typeface="Trebuchet MS"/>
                <a:cs typeface="Trebuchet MS"/>
              </a:rPr>
              <a:t>dara</a:t>
            </a:r>
            <a:r>
              <a:rPr sz="2400" spc="-250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da</a:t>
            </a:r>
            <a:r>
              <a:rPr sz="2400" spc="-25" dirty="0">
                <a:latin typeface="Trebuchet MS"/>
                <a:cs typeface="Trebuchet MS"/>
              </a:rPr>
              <a:t>l</a:t>
            </a:r>
            <a:r>
              <a:rPr sz="2400" spc="-35" dirty="0">
                <a:latin typeface="Trebuchet MS"/>
                <a:cs typeface="Trebuchet MS"/>
              </a:rPr>
              <a:t>a</a:t>
            </a:r>
            <a:r>
              <a:rPr sz="2400" spc="70" dirty="0">
                <a:latin typeface="Trebuchet MS"/>
                <a:cs typeface="Trebuchet MS"/>
              </a:rPr>
              <a:t>m  </a:t>
            </a:r>
            <a:r>
              <a:rPr sz="2400" spc="50" dirty="0">
                <a:latin typeface="Trebuchet MS"/>
                <a:cs typeface="Trebuchet MS"/>
              </a:rPr>
              <a:t>kesukaran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0522" y="3411728"/>
            <a:ext cx="1468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Trebuchet MS"/>
                <a:cs typeface="Trebuchet MS"/>
              </a:rPr>
              <a:t>Amsal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360" dirty="0">
                <a:latin typeface="Trebuchet MS"/>
                <a:cs typeface="Trebuchet MS"/>
              </a:rPr>
              <a:t>17:</a:t>
            </a:r>
            <a:r>
              <a:rPr sz="2400" spc="-290" dirty="0">
                <a:latin typeface="Trebuchet MS"/>
                <a:cs typeface="Trebuchet MS"/>
              </a:rPr>
              <a:t>17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302</Words>
  <Application>Microsoft Office PowerPoint</Application>
  <PresentationFormat>On-screen Show (16:9)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MT</vt:lpstr>
      <vt:lpstr>Calibri</vt:lpstr>
      <vt:lpstr>Comic Sans MS</vt:lpstr>
      <vt:lpstr>Tahoma</vt:lpstr>
      <vt:lpstr>Trebuchet MS</vt:lpstr>
      <vt:lpstr>Office Theme</vt:lpstr>
      <vt:lpstr>“Kualitas  Seorang  Sahabat”</vt:lpstr>
      <vt:lpstr>Menurut kalian seperti apa sih KARAKTER yang harus dimiliki  seorang SAHABAT?</vt:lpstr>
      <vt:lpstr>PowerPoint Presentation</vt:lpstr>
      <vt:lpstr>1 Samuel 16</vt:lpstr>
      <vt:lpstr>PowerPoint Presentation</vt:lpstr>
      <vt:lpstr>1.</vt:lpstr>
      <vt:lpstr>2.</vt:lpstr>
      <vt:lpstr>3.</vt:lpstr>
      <vt:lpstr>Seorang sahabat menaruh  kasih setiap waktu, dan  menjadi saudara dalam  kesukaran</vt:lpstr>
      <vt:lpstr>4.</vt:lpstr>
      <vt:lpstr>PowerPoint Presentation</vt:lpstr>
      <vt:lpstr>5.</vt:lpstr>
      <vt:lpstr>PowerPoint Presentation</vt:lpstr>
      <vt:lpstr>Lord  Jesus,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“Kualitas  Seorang  Sahabat”</dc:title>
  <cp:lastModifiedBy>eko thama</cp:lastModifiedBy>
  <cp:revision>3</cp:revision>
  <dcterms:created xsi:type="dcterms:W3CDTF">2023-10-29T06:41:06Z</dcterms:created>
  <dcterms:modified xsi:type="dcterms:W3CDTF">2023-11-11T10:12:02Z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2018-05-08T00:00:00Z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2023-10-29T00:00:00Z</vt:filetime>
  </property>
</Properties>
</file>